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2.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4" r:id="rId5"/>
  </p:sldMasterIdLst>
  <p:notesMasterIdLst>
    <p:notesMasterId r:id="rId29"/>
  </p:notesMasterIdLst>
  <p:handoutMasterIdLst>
    <p:handoutMasterId r:id="rId30"/>
  </p:handoutMasterIdLst>
  <p:sldIdLst>
    <p:sldId id="338" r:id="rId6"/>
    <p:sldId id="3503" r:id="rId7"/>
    <p:sldId id="3498" r:id="rId8"/>
    <p:sldId id="3485" r:id="rId9"/>
    <p:sldId id="3440" r:id="rId10"/>
    <p:sldId id="3445" r:id="rId11"/>
    <p:sldId id="3506" r:id="rId12"/>
    <p:sldId id="3507" r:id="rId13"/>
    <p:sldId id="348" r:id="rId14"/>
    <p:sldId id="3518" r:id="rId15"/>
    <p:sldId id="3509" r:id="rId16"/>
    <p:sldId id="3508" r:id="rId17"/>
    <p:sldId id="3517" r:id="rId18"/>
    <p:sldId id="3513" r:id="rId19"/>
    <p:sldId id="3519" r:id="rId20"/>
    <p:sldId id="284" r:id="rId21"/>
    <p:sldId id="3490" r:id="rId22"/>
    <p:sldId id="3515" r:id="rId23"/>
    <p:sldId id="3520" r:id="rId24"/>
    <p:sldId id="3522" r:id="rId25"/>
    <p:sldId id="3523" r:id="rId26"/>
    <p:sldId id="337" r:id="rId27"/>
    <p:sldId id="3505" r:id="rId28"/>
  </p:sldIdLst>
  <p:sldSz cx="12192000" cy="6858000"/>
  <p:notesSz cx="6985000" cy="92837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0E03105E-7E66-49D2-A097-367B4EC0672E}">
          <p14:sldIdLst>
            <p14:sldId id="338"/>
            <p14:sldId id="3503"/>
            <p14:sldId id="3498"/>
            <p14:sldId id="3485"/>
            <p14:sldId id="3440"/>
            <p14:sldId id="3445"/>
            <p14:sldId id="3506"/>
            <p14:sldId id="3507"/>
            <p14:sldId id="348"/>
            <p14:sldId id="3518"/>
            <p14:sldId id="3509"/>
            <p14:sldId id="3508"/>
            <p14:sldId id="3517"/>
            <p14:sldId id="3513"/>
            <p14:sldId id="3519"/>
            <p14:sldId id="284"/>
            <p14:sldId id="3490"/>
            <p14:sldId id="3515"/>
            <p14:sldId id="3520"/>
            <p14:sldId id="3522"/>
            <p14:sldId id="3523"/>
            <p14:sldId id="337"/>
            <p14:sldId id="3505"/>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D94231F-D750-8FFE-E0EB-BE7B5D04C505}" name="Amanda Dine" initials="AD" userId="S::Amanda.Dine@plantemoran.com::54410800-9b89-4f8b-b8cf-f4474c887b17" providerId="AD"/>
  <p188:author id="{34D33D2B-78E8-2904-0B39-DBB4CADAE61D}" name="Kat Messina" initials="KM" userId="S::kat.messina@plantemoran.com::2ede7c09-9c12-4e01-a4f4-4c23f7859baa" providerId="AD"/>
  <p188:author id="{27E85C6B-7242-F8B8-B600-B5C3D49CE14D}" name="Maryam Masood" initials="MM" userId="S::Maryam.Masood@plantemoran.com::8234bb6c-4a51-4c13-9de4-97e387f4bc73" providerId="AD"/>
  <p188:author id="{C9C6E19C-4D82-EFAD-78E9-303BB4CE2ABB}" name="Kushal V Lele" initials="KL" userId="S::Kushal.Lele@plantemoran.com::21c2dfa9-a85b-499c-8245-0c3ceb1efe65" providerId="AD"/>
  <p188:author id="{D571C2A2-0EDC-C07F-9EE6-CA7ECC42E010}" name="Andrea Kubus" initials="AK" userId="S::andrea.kubus@plantemoran.com::3f6fc8a1-c6ee-49a0-9823-31908c5fc1d9" providerId="AD"/>
  <p188:author id="{5DDB6CAC-CB7C-8E4D-85B6-A605D0647122}" name="Tiera Radford" initials="TR" userId="S::tiera.radford@plantemoran.com::4770e9e3-3e2e-458c-9bc9-62885603a131" providerId="AD"/>
  <p188:author id="{B7D286E0-B981-2B3B-84C1-CC756AFD7C2F}" name="Ciara Diamond" initials="CD" userId="S::ciara.diamond@plantemoran.com::3e0246d6-923e-4e31-b8cc-e4cfb61e8878" providerId="AD"/>
  <p188:author id="{597620ED-BC67-4207-7192-F3D7A60526D9}" name="Alejandro Rodriguez" initials="AR" userId="S::Alejandro.Rodriguez@plantemoran.com::28915b33-c86d-4a75-9dd1-50ce03ef1193"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Amanda Dine" initials="AD" lastIdx="3" clrIdx="0"/>
  <p:cmAuthor id="2" name="Kari Laderach" initials="KL" lastIdx="1" clrIdx="1"/>
  <p:cmAuthor id="3" name="Marielle Temkin" initials="MT" lastIdx="11"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4CC"/>
    <a:srgbClr val="1F3E7C"/>
    <a:srgbClr val="2073A7"/>
    <a:srgbClr val="02578D"/>
    <a:srgbClr val="105596"/>
    <a:srgbClr val="61C6C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0073" autoAdjust="0"/>
  </p:normalViewPr>
  <p:slideViewPr>
    <p:cSldViewPr snapToGrid="0">
      <p:cViewPr varScale="1">
        <p:scale>
          <a:sx n="96" d="100"/>
          <a:sy n="96" d="100"/>
        </p:scale>
        <p:origin x="1032" y="84"/>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theme" Target="theme/theme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presProps" Target="presProps.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microsoft.com/office/2018/10/relationships/authors" Target="author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commentAuthors" Target="commentAuthors.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handoutMaster" Target="handoutMasters/handoutMaster1.xml"/><Relationship Id="rId35" Type="http://schemas.openxmlformats.org/officeDocument/2006/relationships/tableStyles" Target="tableStyles.xml"/><Relationship Id="rId8" Type="http://schemas.openxmlformats.org/officeDocument/2006/relationships/slide" Target="slides/slide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20BC26F-46B9-6C36-7FD9-86F642E4CA07}"/>
              </a:ext>
            </a:extLst>
          </p:cNvPr>
          <p:cNvSpPr>
            <a:spLocks noGrp="1"/>
          </p:cNvSpPr>
          <p:nvPr>
            <p:ph type="hdr" sz="quarter"/>
          </p:nvPr>
        </p:nvSpPr>
        <p:spPr>
          <a:xfrm>
            <a:off x="0" y="0"/>
            <a:ext cx="3026729" cy="465452"/>
          </a:xfrm>
          <a:prstGeom prst="rect">
            <a:avLst/>
          </a:prstGeom>
        </p:spPr>
        <p:txBody>
          <a:bodyPr vert="horz" lIns="91083" tIns="45542" rIns="91083" bIns="45542" rtlCol="0"/>
          <a:lstStyle>
            <a:lvl1pPr algn="l">
              <a:defRPr sz="1200"/>
            </a:lvl1pPr>
          </a:lstStyle>
          <a:p>
            <a:endParaRPr lang="en-US"/>
          </a:p>
        </p:txBody>
      </p:sp>
      <p:sp>
        <p:nvSpPr>
          <p:cNvPr id="3" name="Date Placeholder 2">
            <a:extLst>
              <a:ext uri="{FF2B5EF4-FFF2-40B4-BE49-F238E27FC236}">
                <a16:creationId xmlns:a16="http://schemas.microsoft.com/office/drawing/2014/main" id="{0B9ADEC1-3994-73A9-8203-FC40D2475E39}"/>
              </a:ext>
            </a:extLst>
          </p:cNvPr>
          <p:cNvSpPr>
            <a:spLocks noGrp="1"/>
          </p:cNvSpPr>
          <p:nvPr>
            <p:ph type="dt" sz="quarter" idx="1"/>
          </p:nvPr>
        </p:nvSpPr>
        <p:spPr>
          <a:xfrm>
            <a:off x="3956693" y="0"/>
            <a:ext cx="3026729" cy="465452"/>
          </a:xfrm>
          <a:prstGeom prst="rect">
            <a:avLst/>
          </a:prstGeom>
        </p:spPr>
        <p:txBody>
          <a:bodyPr vert="horz" lIns="91083" tIns="45542" rIns="91083" bIns="45542" rtlCol="0"/>
          <a:lstStyle>
            <a:lvl1pPr algn="r">
              <a:defRPr sz="1200"/>
            </a:lvl1pPr>
          </a:lstStyle>
          <a:p>
            <a:fld id="{5FF9122E-9291-485A-9876-C65AA4484AE8}" type="datetimeFigureOut">
              <a:rPr lang="en-US" smtClean="0"/>
              <a:t>6/13/2025</a:t>
            </a:fld>
            <a:endParaRPr lang="en-US"/>
          </a:p>
        </p:txBody>
      </p:sp>
      <p:sp>
        <p:nvSpPr>
          <p:cNvPr id="4" name="Footer Placeholder 3">
            <a:extLst>
              <a:ext uri="{FF2B5EF4-FFF2-40B4-BE49-F238E27FC236}">
                <a16:creationId xmlns:a16="http://schemas.microsoft.com/office/drawing/2014/main" id="{728B82AC-5762-68DF-2843-B63D9D8C1CFF}"/>
              </a:ext>
            </a:extLst>
          </p:cNvPr>
          <p:cNvSpPr>
            <a:spLocks noGrp="1"/>
          </p:cNvSpPr>
          <p:nvPr>
            <p:ph type="ftr" sz="quarter" idx="2"/>
          </p:nvPr>
        </p:nvSpPr>
        <p:spPr>
          <a:xfrm>
            <a:off x="0" y="8818249"/>
            <a:ext cx="3026729" cy="465452"/>
          </a:xfrm>
          <a:prstGeom prst="rect">
            <a:avLst/>
          </a:prstGeom>
        </p:spPr>
        <p:txBody>
          <a:bodyPr vert="horz" lIns="91083" tIns="45542" rIns="91083" bIns="45542"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BEFAF1BA-001A-939B-C239-285E9A243C77}"/>
              </a:ext>
            </a:extLst>
          </p:cNvPr>
          <p:cNvSpPr>
            <a:spLocks noGrp="1"/>
          </p:cNvSpPr>
          <p:nvPr>
            <p:ph type="sldNum" sz="quarter" idx="3"/>
          </p:nvPr>
        </p:nvSpPr>
        <p:spPr>
          <a:xfrm>
            <a:off x="3956693" y="8818249"/>
            <a:ext cx="3026729" cy="465452"/>
          </a:xfrm>
          <a:prstGeom prst="rect">
            <a:avLst/>
          </a:prstGeom>
        </p:spPr>
        <p:txBody>
          <a:bodyPr vert="horz" lIns="91083" tIns="45542" rIns="91083" bIns="45542" rtlCol="0" anchor="b"/>
          <a:lstStyle>
            <a:lvl1pPr algn="r">
              <a:defRPr sz="1200"/>
            </a:lvl1pPr>
          </a:lstStyle>
          <a:p>
            <a:fld id="{989C50E0-DF32-422D-9B7D-927BD064C56F}" type="slidenum">
              <a:rPr lang="en-US" smtClean="0"/>
              <a:t>‹#›</a:t>
            </a:fld>
            <a:endParaRPr lang="en-US"/>
          </a:p>
        </p:txBody>
      </p:sp>
    </p:spTree>
    <p:extLst>
      <p:ext uri="{BB962C8B-B14F-4D97-AF65-F5344CB8AC3E}">
        <p14:creationId xmlns:p14="http://schemas.microsoft.com/office/powerpoint/2010/main" val="304469966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26833" cy="465798"/>
          </a:xfrm>
          <a:prstGeom prst="rect">
            <a:avLst/>
          </a:prstGeom>
        </p:spPr>
        <p:txBody>
          <a:bodyPr vert="horz" lIns="92960" tIns="46480" rIns="92960" bIns="46480" rtlCol="0"/>
          <a:lstStyle>
            <a:lvl1pPr algn="l">
              <a:defRPr sz="1200"/>
            </a:lvl1pPr>
          </a:lstStyle>
          <a:p>
            <a:endParaRPr lang="en-US"/>
          </a:p>
        </p:txBody>
      </p:sp>
      <p:sp>
        <p:nvSpPr>
          <p:cNvPr id="3" name="Date Placeholder 2"/>
          <p:cNvSpPr>
            <a:spLocks noGrp="1"/>
          </p:cNvSpPr>
          <p:nvPr>
            <p:ph type="dt" idx="1"/>
          </p:nvPr>
        </p:nvSpPr>
        <p:spPr>
          <a:xfrm>
            <a:off x="3956551" y="0"/>
            <a:ext cx="3026833" cy="465798"/>
          </a:xfrm>
          <a:prstGeom prst="rect">
            <a:avLst/>
          </a:prstGeom>
        </p:spPr>
        <p:txBody>
          <a:bodyPr vert="horz" lIns="92960" tIns="46480" rIns="92960" bIns="46480" rtlCol="0"/>
          <a:lstStyle>
            <a:lvl1pPr algn="r">
              <a:defRPr sz="1200"/>
            </a:lvl1pPr>
          </a:lstStyle>
          <a:p>
            <a:fld id="{3E6DA99E-0DBA-4EB4-8D69-14623FD0FD65}" type="datetimeFigureOut">
              <a:rPr lang="en-US" smtClean="0"/>
              <a:t>6/13/2025</a:t>
            </a:fld>
            <a:endParaRPr lang="en-US"/>
          </a:p>
        </p:txBody>
      </p:sp>
      <p:sp>
        <p:nvSpPr>
          <p:cNvPr id="4" name="Slide Image Placeholder 3"/>
          <p:cNvSpPr>
            <a:spLocks noGrp="1" noRot="1" noChangeAspect="1"/>
          </p:cNvSpPr>
          <p:nvPr>
            <p:ph type="sldImg" idx="2"/>
          </p:nvPr>
        </p:nvSpPr>
        <p:spPr>
          <a:xfrm>
            <a:off x="708025" y="1160463"/>
            <a:ext cx="5568950" cy="3133725"/>
          </a:xfrm>
          <a:prstGeom prst="rect">
            <a:avLst/>
          </a:prstGeom>
          <a:noFill/>
          <a:ln w="12700">
            <a:solidFill>
              <a:prstClr val="black"/>
            </a:solidFill>
          </a:ln>
        </p:spPr>
        <p:txBody>
          <a:bodyPr vert="horz" lIns="92960" tIns="46480" rIns="92960" bIns="46480" rtlCol="0" anchor="ctr"/>
          <a:lstStyle/>
          <a:p>
            <a:endParaRPr lang="en-US"/>
          </a:p>
        </p:txBody>
      </p:sp>
      <p:sp>
        <p:nvSpPr>
          <p:cNvPr id="5" name="Notes Placeholder 4"/>
          <p:cNvSpPr>
            <a:spLocks noGrp="1"/>
          </p:cNvSpPr>
          <p:nvPr>
            <p:ph type="body" sz="quarter" idx="3"/>
          </p:nvPr>
        </p:nvSpPr>
        <p:spPr>
          <a:xfrm>
            <a:off x="698500" y="4467780"/>
            <a:ext cx="5588000" cy="3655457"/>
          </a:xfrm>
          <a:prstGeom prst="rect">
            <a:avLst/>
          </a:prstGeom>
        </p:spPr>
        <p:txBody>
          <a:bodyPr vert="horz" lIns="92960" tIns="46480" rIns="92960" bIns="4648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17905"/>
            <a:ext cx="3026833" cy="465797"/>
          </a:xfrm>
          <a:prstGeom prst="rect">
            <a:avLst/>
          </a:prstGeom>
        </p:spPr>
        <p:txBody>
          <a:bodyPr vert="horz" lIns="92960" tIns="46480" rIns="92960" bIns="46480" rtlCol="0" anchor="b"/>
          <a:lstStyle>
            <a:lvl1pPr algn="l">
              <a:defRPr sz="1200"/>
            </a:lvl1pPr>
          </a:lstStyle>
          <a:p>
            <a:endParaRPr lang="en-US"/>
          </a:p>
        </p:txBody>
      </p:sp>
      <p:sp>
        <p:nvSpPr>
          <p:cNvPr id="7" name="Slide Number Placeholder 6"/>
          <p:cNvSpPr>
            <a:spLocks noGrp="1"/>
          </p:cNvSpPr>
          <p:nvPr>
            <p:ph type="sldNum" sz="quarter" idx="5"/>
          </p:nvPr>
        </p:nvSpPr>
        <p:spPr>
          <a:xfrm>
            <a:off x="3956551" y="8817905"/>
            <a:ext cx="3026833" cy="465797"/>
          </a:xfrm>
          <a:prstGeom prst="rect">
            <a:avLst/>
          </a:prstGeom>
        </p:spPr>
        <p:txBody>
          <a:bodyPr vert="horz" lIns="92960" tIns="46480" rIns="92960" bIns="46480" rtlCol="0" anchor="b"/>
          <a:lstStyle>
            <a:lvl1pPr algn="r">
              <a:defRPr sz="1200"/>
            </a:lvl1pPr>
          </a:lstStyle>
          <a:p>
            <a:fld id="{10AD1FAE-B864-4EF7-9A8E-3653C95FE81E}" type="slidenum">
              <a:rPr lang="en-US" smtClean="0"/>
              <a:t>‹#›</a:t>
            </a:fld>
            <a:endParaRPr lang="en-US"/>
          </a:p>
        </p:txBody>
      </p:sp>
    </p:spTree>
    <p:extLst>
      <p:ext uri="{BB962C8B-B14F-4D97-AF65-F5344CB8AC3E}">
        <p14:creationId xmlns:p14="http://schemas.microsoft.com/office/powerpoint/2010/main" val="12155415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dornsife.usc.edu/news/stories/tariffs-explained-by-economics-professor-trade-expert/" TargetMode="External"/><Relationship Id="rId2" Type="http://schemas.openxmlformats.org/officeDocument/2006/relationships/slide" Target="../slides/slide5.xml"/><Relationship Id="rId1" Type="http://schemas.openxmlformats.org/officeDocument/2006/relationships/notesMaster" Target="../notesMasters/notesMaster1.xml"/><Relationship Id="rId4" Type="http://schemas.openxmlformats.org/officeDocument/2006/relationships/hyperlink" Target="https://www.cbsnews.com/news/what-are-tariffs-trump-canada-mexico-what-to-know/" TargetMode="Externa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8025" y="1160463"/>
            <a:ext cx="5568950" cy="3133725"/>
          </a:xfrm>
        </p:spPr>
      </p:sp>
      <p:sp>
        <p:nvSpPr>
          <p:cNvPr id="3" name="Notes Placeholder 2"/>
          <p:cNvSpPr>
            <a:spLocks noGrp="1"/>
          </p:cNvSpPr>
          <p:nvPr>
            <p:ph type="body" idx="1"/>
          </p:nvPr>
        </p:nvSpPr>
        <p:spPr/>
        <p:txBody>
          <a:bodyPr/>
          <a:lstStyle/>
          <a:p>
            <a:r>
              <a:rPr lang="en-US" dirty="0"/>
              <a:t>BEN</a:t>
            </a:r>
          </a:p>
        </p:txBody>
      </p:sp>
      <p:sp>
        <p:nvSpPr>
          <p:cNvPr id="4" name="Slide Number Placeholder 3"/>
          <p:cNvSpPr>
            <a:spLocks noGrp="1"/>
          </p:cNvSpPr>
          <p:nvPr>
            <p:ph type="sldNum" sz="quarter" idx="10"/>
          </p:nvPr>
        </p:nvSpPr>
        <p:spPr/>
        <p:txBody>
          <a:bodyPr/>
          <a:lstStyle/>
          <a:p>
            <a:fld id="{3717155E-1FDF-4D70-9759-CFCEA93AE087}" type="slidenum">
              <a:rPr lang="en-US" smtClean="0"/>
              <a:pPr/>
              <a:t>2</a:t>
            </a:fld>
            <a:endParaRPr lang="en-US"/>
          </a:p>
        </p:txBody>
      </p:sp>
    </p:spTree>
    <p:extLst>
      <p:ext uri="{BB962C8B-B14F-4D97-AF65-F5344CB8AC3E}">
        <p14:creationId xmlns:p14="http://schemas.microsoft.com/office/powerpoint/2010/main" val="26171496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9332CE-CDCE-2B96-016D-9CF320C833E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69419F0-160B-7122-113F-C0149A7B3D7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ECD80C3-81F8-1B0D-AD2E-0A5E6BE08BE6}"/>
              </a:ext>
            </a:extLst>
          </p:cNvPr>
          <p:cNvSpPr>
            <a:spLocks noGrp="1"/>
          </p:cNvSpPr>
          <p:nvPr>
            <p:ph type="body" idx="1"/>
          </p:nvPr>
        </p:nvSpPr>
        <p:spPr/>
        <p:txBody>
          <a:bodyPr/>
          <a:lstStyle/>
          <a:p>
            <a:pPr defTabSz="912929">
              <a:defRPr/>
            </a:pPr>
            <a:endParaRPr lang="en-US" b="1" dirty="0"/>
          </a:p>
        </p:txBody>
      </p:sp>
      <p:sp>
        <p:nvSpPr>
          <p:cNvPr id="4" name="Slide Number Placeholder 3">
            <a:extLst>
              <a:ext uri="{FF2B5EF4-FFF2-40B4-BE49-F238E27FC236}">
                <a16:creationId xmlns:a16="http://schemas.microsoft.com/office/drawing/2014/main" id="{AFDE1BB1-13B7-2471-40C6-9DF46FA73574}"/>
              </a:ext>
            </a:extLst>
          </p:cNvPr>
          <p:cNvSpPr>
            <a:spLocks noGrp="1"/>
          </p:cNvSpPr>
          <p:nvPr>
            <p:ph type="sldNum" sz="quarter" idx="5"/>
          </p:nvPr>
        </p:nvSpPr>
        <p:spPr/>
        <p:txBody>
          <a:bodyPr/>
          <a:lstStyle/>
          <a:p>
            <a:fld id="{10AD1FAE-B864-4EF7-9A8E-3653C95FE81E}" type="slidenum">
              <a:rPr lang="en-US" smtClean="0"/>
              <a:t>14</a:t>
            </a:fld>
            <a:endParaRPr lang="en-US"/>
          </a:p>
        </p:txBody>
      </p:sp>
    </p:spTree>
    <p:extLst>
      <p:ext uri="{BB962C8B-B14F-4D97-AF65-F5344CB8AC3E}">
        <p14:creationId xmlns:p14="http://schemas.microsoft.com/office/powerpoint/2010/main" val="7057010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7A1122-8F99-251C-0A24-DE646383D25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C56568A-5F9C-AA7C-FC17-EFA9598926D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9D8D18D-7D34-8949-8D20-C20C4C0E9714}"/>
              </a:ext>
            </a:extLst>
          </p:cNvPr>
          <p:cNvSpPr>
            <a:spLocks noGrp="1"/>
          </p:cNvSpPr>
          <p:nvPr>
            <p:ph type="body" idx="1"/>
          </p:nvPr>
        </p:nvSpPr>
        <p:spPr/>
        <p:txBody>
          <a:bodyPr/>
          <a:lstStyle/>
          <a:p>
            <a:pPr defTabSz="912929">
              <a:defRPr/>
            </a:pPr>
            <a:endParaRPr lang="en-US" b="1" dirty="0"/>
          </a:p>
        </p:txBody>
      </p:sp>
      <p:sp>
        <p:nvSpPr>
          <p:cNvPr id="4" name="Slide Number Placeholder 3">
            <a:extLst>
              <a:ext uri="{FF2B5EF4-FFF2-40B4-BE49-F238E27FC236}">
                <a16:creationId xmlns:a16="http://schemas.microsoft.com/office/drawing/2014/main" id="{A828A71A-3F33-2580-5836-FFCF327077B8}"/>
              </a:ext>
            </a:extLst>
          </p:cNvPr>
          <p:cNvSpPr>
            <a:spLocks noGrp="1"/>
          </p:cNvSpPr>
          <p:nvPr>
            <p:ph type="sldNum" sz="quarter" idx="5"/>
          </p:nvPr>
        </p:nvSpPr>
        <p:spPr/>
        <p:txBody>
          <a:bodyPr/>
          <a:lstStyle/>
          <a:p>
            <a:fld id="{10AD1FAE-B864-4EF7-9A8E-3653C95FE81E}" type="slidenum">
              <a:rPr lang="en-US" smtClean="0"/>
              <a:t>15</a:t>
            </a:fld>
            <a:endParaRPr lang="en-US"/>
          </a:p>
        </p:txBody>
      </p:sp>
    </p:spTree>
    <p:extLst>
      <p:ext uri="{BB962C8B-B14F-4D97-AF65-F5344CB8AC3E}">
        <p14:creationId xmlns:p14="http://schemas.microsoft.com/office/powerpoint/2010/main" val="40142740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04938">
              <a:lnSpc>
                <a:spcPct val="107000"/>
              </a:lnSpc>
              <a:spcAft>
                <a:spcPts val="616"/>
              </a:spcAft>
            </a:pPr>
            <a:r>
              <a:rPr lang="en-US">
                <a:solidFill>
                  <a:srgbClr val="1F3D7C"/>
                </a:solidFill>
                <a:latin typeface="Lato"/>
                <a:ea typeface="Lato"/>
                <a:cs typeface="Lato"/>
              </a:rPr>
              <a:t>Benefits:</a:t>
            </a:r>
            <a:endParaRPr lang="en-US">
              <a:latin typeface="Lato"/>
              <a:ea typeface="Lato"/>
              <a:cs typeface="Lato"/>
            </a:endParaRPr>
          </a:p>
          <a:p>
            <a:pPr marL="556621" indent="-351683">
              <a:lnSpc>
                <a:spcPct val="117000"/>
              </a:lnSpc>
              <a:spcAft>
                <a:spcPts val="616"/>
              </a:spcAft>
              <a:buFont typeface="Calibri" panose="020B0604020202020204" pitchFamily="34" charset="0"/>
              <a:buChar char="-"/>
            </a:pPr>
            <a:r>
              <a:rPr lang="en-US">
                <a:latin typeface="Lato" panose="020F0502020204030203" pitchFamily="34" charset="0"/>
                <a:ea typeface="Lato" panose="020F0502020204030203" pitchFamily="34" charset="0"/>
                <a:cs typeface="Lato" panose="020F0502020204030203" pitchFamily="34" charset="0"/>
              </a:rPr>
              <a:t>Reduced Tariff Impact: By assembling parts in the US, the company can import components rather than finished goods, which may be subject to lower tariffs.</a:t>
            </a:r>
          </a:p>
          <a:p>
            <a:pPr marL="556621" indent="-351683">
              <a:lnSpc>
                <a:spcPct val="117000"/>
              </a:lnSpc>
              <a:spcAft>
                <a:spcPts val="616"/>
              </a:spcAft>
              <a:buFont typeface="Calibri" panose="020B0604020202020204" pitchFamily="34" charset="0"/>
              <a:buChar char="-"/>
            </a:pPr>
            <a:r>
              <a:rPr lang="en-US">
                <a:latin typeface="Lato" panose="020F0502020204030203" pitchFamily="34" charset="0"/>
                <a:ea typeface="Lato" panose="020F0502020204030203" pitchFamily="34" charset="0"/>
                <a:cs typeface="Lato" panose="020F0502020204030203" pitchFamily="34" charset="0"/>
              </a:rPr>
              <a:t>Lower Intercompany Pricing: The intercompany price of the components is lower than the finished goods, reducing the overall cost.</a:t>
            </a:r>
          </a:p>
          <a:p>
            <a:pPr marL="556621" indent="-351683">
              <a:lnSpc>
                <a:spcPct val="117000"/>
              </a:lnSpc>
              <a:spcAft>
                <a:spcPts val="616"/>
              </a:spcAft>
              <a:buFont typeface="Calibri" panose="020B0604020202020204" pitchFamily="34" charset="0"/>
              <a:buChar char="-"/>
            </a:pPr>
            <a:r>
              <a:rPr lang="en-US">
                <a:latin typeface="Lato" panose="020F0502020204030203" pitchFamily="34" charset="0"/>
                <a:ea typeface="Lato" panose="020F0502020204030203" pitchFamily="34" charset="0"/>
                <a:cs typeface="Lato" panose="020F0502020204030203" pitchFamily="34" charset="0"/>
              </a:rPr>
              <a:t>Enhanced Compliance: Aligns with IRS and customs regulations, reducing the risk of scrutiny.</a:t>
            </a:r>
          </a:p>
          <a:p>
            <a:endParaRPr lang="en-US"/>
          </a:p>
          <a:p>
            <a:pPr marL="170781" indent="-170781">
              <a:buFont typeface="Calibri"/>
              <a:buChar char="-"/>
            </a:pPr>
            <a:r>
              <a:rPr lang="en-US">
                <a:ea typeface="Calibri"/>
                <a:cs typeface="Calibri"/>
              </a:rPr>
              <a:t>documentation is key in transfer pricing</a:t>
            </a:r>
          </a:p>
          <a:p>
            <a:pPr marL="170781" indent="-170781">
              <a:buFont typeface="Calibri"/>
              <a:buChar char="-"/>
            </a:pPr>
            <a:r>
              <a:rPr lang="en-US">
                <a:ea typeface="Calibri"/>
                <a:cs typeface="Calibri"/>
              </a:rPr>
              <a:t>Whatever changes you make, or implement, make sure you are supporting within the TP regulations</a:t>
            </a:r>
          </a:p>
          <a:p>
            <a:pPr marL="170781" indent="-170781">
              <a:buFont typeface="Calibri"/>
              <a:buChar char="-"/>
            </a:pPr>
            <a:r>
              <a:rPr lang="en-US">
                <a:ea typeface="Calibri"/>
                <a:cs typeface="Calibri"/>
              </a:rPr>
              <a:t>Document your due diligence and analyses appropriately and contemporaneously</a:t>
            </a:r>
          </a:p>
        </p:txBody>
      </p:sp>
      <p:sp>
        <p:nvSpPr>
          <p:cNvPr id="4" name="Slide Number Placeholder 3"/>
          <p:cNvSpPr>
            <a:spLocks noGrp="1"/>
          </p:cNvSpPr>
          <p:nvPr>
            <p:ph type="sldNum" sz="quarter" idx="5"/>
          </p:nvPr>
        </p:nvSpPr>
        <p:spPr/>
        <p:txBody>
          <a:bodyPr/>
          <a:lstStyle/>
          <a:p>
            <a:fld id="{DC73CFE8-BC05-44F3-9472-5EDA55049378}" type="slidenum">
              <a:rPr lang="en-US" smtClean="0"/>
              <a:t>16</a:t>
            </a:fld>
            <a:endParaRPr lang="en-US"/>
          </a:p>
        </p:txBody>
      </p:sp>
    </p:spTree>
    <p:extLst>
      <p:ext uri="{BB962C8B-B14F-4D97-AF65-F5344CB8AC3E}">
        <p14:creationId xmlns:p14="http://schemas.microsoft.com/office/powerpoint/2010/main" val="9391382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0AD1FAE-B864-4EF7-9A8E-3653C95FE81E}" type="slidenum">
              <a:rPr lang="en-US" smtClean="0"/>
              <a:t>17</a:t>
            </a:fld>
            <a:endParaRPr lang="en-US"/>
          </a:p>
        </p:txBody>
      </p:sp>
    </p:spTree>
    <p:extLst>
      <p:ext uri="{BB962C8B-B14F-4D97-AF65-F5344CB8AC3E}">
        <p14:creationId xmlns:p14="http://schemas.microsoft.com/office/powerpoint/2010/main" val="35125365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B95981-E87A-FBD3-DE9A-D91DF2501E5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03709A3-A85C-71AA-0441-BB2E3B85C6D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C771A6C-97A1-FE3A-E6ED-D119AE025AB7}"/>
              </a:ext>
            </a:extLst>
          </p:cNvPr>
          <p:cNvSpPr>
            <a:spLocks noGrp="1"/>
          </p:cNvSpPr>
          <p:nvPr>
            <p:ph type="body" idx="1"/>
          </p:nvPr>
        </p:nvSpPr>
        <p:spPr/>
        <p:txBody>
          <a:bodyPr/>
          <a:lstStyle/>
          <a:p>
            <a:pPr algn="l"/>
            <a:r>
              <a:rPr lang="en-US" dirty="0"/>
              <a:t>HTS reclassification: </a:t>
            </a:r>
            <a:endParaRPr lang="en-US" sz="1800" dirty="0">
              <a:solidFill>
                <a:srgbClr val="000000"/>
              </a:solidFill>
              <a:latin typeface="Lato" panose="020F0502020204030203" pitchFamily="34" charset="0"/>
            </a:endParaRPr>
          </a:p>
          <a:p>
            <a:pPr marR="57684"/>
            <a:r>
              <a:rPr lang="en-US" sz="1800" i="1" dirty="0">
                <a:latin typeface="Lato" panose="020F0502020204030203" pitchFamily="34" charset="0"/>
              </a:rPr>
              <a:t>We help clients accurately classify their imported goods under the Harmonized Tariff Schedule (HTS) codes. Imports can often qualify for a more favorable tariff treatment, resulting in significant cost savings without physically altering the product.</a:t>
            </a:r>
          </a:p>
          <a:p>
            <a:pPr marR="57684"/>
            <a:endParaRPr lang="en-US" sz="1800" i="1" dirty="0">
              <a:latin typeface="Lato" panose="020F0502020204030203" pitchFamily="34" charset="0"/>
            </a:endParaRPr>
          </a:p>
          <a:p>
            <a:pPr algn="l"/>
            <a:r>
              <a:rPr lang="en-US" sz="1800" dirty="0">
                <a:latin typeface="Lato" panose="020F0502020204030203" pitchFamily="34" charset="0"/>
              </a:rPr>
              <a:t>Tariff engineering:</a:t>
            </a:r>
            <a:endParaRPr lang="en-US" sz="1800" dirty="0">
              <a:solidFill>
                <a:srgbClr val="000000"/>
              </a:solidFill>
              <a:latin typeface="Lato" panose="020F0502020204030203" pitchFamily="34" charset="0"/>
            </a:endParaRPr>
          </a:p>
          <a:p>
            <a:pPr marR="156677"/>
            <a:r>
              <a:rPr lang="en-US" sz="1800" i="1" dirty="0">
                <a:latin typeface="Lato" panose="020F0502020204030203" pitchFamily="34" charset="0"/>
              </a:rPr>
              <a:t>To reduce or eliminate tariff impact, we provide guidance on strategies to reimagine product design (functional adjustments, use of alternative materials, etc.) or manufacturing processes (e.g., shipping unassembled components versus finished goods).</a:t>
            </a:r>
          </a:p>
          <a:p>
            <a:pPr marR="156677"/>
            <a:endParaRPr lang="en-US" sz="1800" dirty="0">
              <a:latin typeface="Lato" panose="020F0502020204030203" pitchFamily="34" charset="0"/>
            </a:endParaRPr>
          </a:p>
          <a:p>
            <a:pPr marR="156677"/>
            <a:r>
              <a:rPr lang="en-US" sz="1800" dirty="0">
                <a:latin typeface="Lato" panose="020F0502020204030203" pitchFamily="34" charset="0"/>
              </a:rPr>
              <a:t>Make vs. buy</a:t>
            </a:r>
          </a:p>
          <a:p>
            <a:pPr marR="85306"/>
            <a:r>
              <a:rPr lang="en-US" sz="1800" i="1" dirty="0">
                <a:latin typeface="Lato" panose="020F0502020204030203" pitchFamily="34" charset="0"/>
              </a:rPr>
              <a:t>We can assess whether it's more cost-effective to manufacture products in-house (make) or source them from external suppliers (buy), particularly when tariffs are a significant consideration. </a:t>
            </a:r>
          </a:p>
          <a:p>
            <a:pPr marR="156677"/>
            <a:endParaRPr lang="en-US" sz="1800" i="1" dirty="0">
              <a:latin typeface="Lato" panose="020F0502020204030203" pitchFamily="34" charset="0"/>
            </a:endParaRPr>
          </a:p>
          <a:p>
            <a:pPr marR="156677"/>
            <a:r>
              <a:rPr lang="en-US" sz="1800" dirty="0">
                <a:latin typeface="Lato" panose="020F0502020204030203" pitchFamily="34" charset="0"/>
              </a:rPr>
              <a:t>Alternative sourcing</a:t>
            </a:r>
          </a:p>
          <a:p>
            <a:pPr marR="7550"/>
            <a:r>
              <a:rPr lang="en-US" sz="1800" i="1" dirty="0">
                <a:latin typeface="Lato" panose="020F0502020204030203" pitchFamily="34" charset="0"/>
              </a:rPr>
              <a:t>We can identify and evaluate cost-effective alternative sources, to reduce reliance on suppliers in countries where the U.S. has imposed substantial import duties. We can help you explore new suppliers, production locations, and materials, while maintaining product quality and reducing or maintaining overall costs</a:t>
            </a:r>
          </a:p>
          <a:p>
            <a:pPr marR="7550"/>
            <a:endParaRPr lang="en-US" sz="1800" i="1" dirty="0">
              <a:latin typeface="Lato" panose="020F0502020204030203" pitchFamily="34" charset="0"/>
            </a:endParaRPr>
          </a:p>
          <a:p>
            <a:pPr marR="7550"/>
            <a:r>
              <a:rPr lang="en-US" sz="1800" dirty="0">
                <a:latin typeface="Lato" panose="020F0502020204030203" pitchFamily="34" charset="0"/>
              </a:rPr>
              <a:t>Reshoring</a:t>
            </a:r>
          </a:p>
          <a:p>
            <a:pPr marR="47195"/>
            <a:r>
              <a:rPr lang="en-US" sz="1800" i="1" dirty="0">
                <a:latin typeface="Lato" panose="020F0502020204030203" pitchFamily="34" charset="0"/>
              </a:rPr>
              <a:t>Our team can evaluate the feasibility of reshoring manufacturing to the U.S. — which could offer long-term, strategic tariff reduction for companies facing a significant duty increase on imported goods. We perform detailed cost-benefit analyses, assess infrastructure and workforce availability, and identify government incentives.</a:t>
            </a:r>
            <a:endParaRPr lang="en-US" dirty="0"/>
          </a:p>
        </p:txBody>
      </p:sp>
      <p:sp>
        <p:nvSpPr>
          <p:cNvPr id="4" name="Slide Number Placeholder 3">
            <a:extLst>
              <a:ext uri="{FF2B5EF4-FFF2-40B4-BE49-F238E27FC236}">
                <a16:creationId xmlns:a16="http://schemas.microsoft.com/office/drawing/2014/main" id="{B7420B0F-E2BE-347E-1EEC-DC5EEA98934F}"/>
              </a:ext>
            </a:extLst>
          </p:cNvPr>
          <p:cNvSpPr>
            <a:spLocks noGrp="1"/>
          </p:cNvSpPr>
          <p:nvPr>
            <p:ph type="sldNum" sz="quarter" idx="5"/>
          </p:nvPr>
        </p:nvSpPr>
        <p:spPr/>
        <p:txBody>
          <a:bodyPr/>
          <a:lstStyle/>
          <a:p>
            <a:fld id="{10AD1FAE-B864-4EF7-9A8E-3653C95FE81E}" type="slidenum">
              <a:rPr lang="en-US" smtClean="0"/>
              <a:t>18</a:t>
            </a:fld>
            <a:endParaRPr lang="en-US"/>
          </a:p>
        </p:txBody>
      </p:sp>
    </p:spTree>
    <p:extLst>
      <p:ext uri="{BB962C8B-B14F-4D97-AF65-F5344CB8AC3E}">
        <p14:creationId xmlns:p14="http://schemas.microsoft.com/office/powerpoint/2010/main" val="18596691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97086D-CB30-1709-DEFB-48C2F1F0B8E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9D0D600-B0F6-FD52-049D-2F355C0F22F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C6A1C90-85C5-3C26-E82A-F181C89C749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46D8436-BBEC-8D40-58D5-DA52D554BFE1}"/>
              </a:ext>
            </a:extLst>
          </p:cNvPr>
          <p:cNvSpPr>
            <a:spLocks noGrp="1"/>
          </p:cNvSpPr>
          <p:nvPr>
            <p:ph type="sldNum" sz="quarter" idx="5"/>
          </p:nvPr>
        </p:nvSpPr>
        <p:spPr/>
        <p:txBody>
          <a:bodyPr/>
          <a:lstStyle/>
          <a:p>
            <a:fld id="{10AD1FAE-B864-4EF7-9A8E-3653C95FE81E}" type="slidenum">
              <a:rPr lang="en-US" smtClean="0"/>
              <a:t>19</a:t>
            </a:fld>
            <a:endParaRPr lang="en-US"/>
          </a:p>
        </p:txBody>
      </p:sp>
    </p:spTree>
    <p:extLst>
      <p:ext uri="{BB962C8B-B14F-4D97-AF65-F5344CB8AC3E}">
        <p14:creationId xmlns:p14="http://schemas.microsoft.com/office/powerpoint/2010/main" val="28158580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07C712-34C8-DF8C-00E9-8BFA50CF91A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A730C5C-388E-F956-6D06-8B2BBB6C994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318677D-8C74-7455-5B9E-12887370F67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0D87B81-EE8C-1155-3EF3-C1DB1E6BF3E4}"/>
              </a:ext>
            </a:extLst>
          </p:cNvPr>
          <p:cNvSpPr>
            <a:spLocks noGrp="1"/>
          </p:cNvSpPr>
          <p:nvPr>
            <p:ph type="sldNum" sz="quarter" idx="5"/>
          </p:nvPr>
        </p:nvSpPr>
        <p:spPr/>
        <p:txBody>
          <a:bodyPr/>
          <a:lstStyle/>
          <a:p>
            <a:fld id="{10AD1FAE-B864-4EF7-9A8E-3653C95FE81E}" type="slidenum">
              <a:rPr lang="en-US" smtClean="0"/>
              <a:t>20</a:t>
            </a:fld>
            <a:endParaRPr lang="en-US"/>
          </a:p>
        </p:txBody>
      </p:sp>
    </p:spTree>
    <p:extLst>
      <p:ext uri="{BB962C8B-B14F-4D97-AF65-F5344CB8AC3E}">
        <p14:creationId xmlns:p14="http://schemas.microsoft.com/office/powerpoint/2010/main" val="408621786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767634-97A0-7E03-9171-5D81FE1E415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7DDDA05-E8AB-D507-F9C9-E9E6FA35D3E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AC3466B-7C23-28DD-FD25-93FCA68F6E2F}"/>
              </a:ext>
            </a:extLst>
          </p:cNvPr>
          <p:cNvSpPr>
            <a:spLocks noGrp="1"/>
          </p:cNvSpPr>
          <p:nvPr>
            <p:ph type="body" idx="1"/>
          </p:nvPr>
        </p:nvSpPr>
        <p:spPr/>
        <p:txBody>
          <a:bodyPr/>
          <a:lstStyle/>
          <a:p>
            <a:pPr defTabSz="912929">
              <a:defRPr/>
            </a:pPr>
            <a:r>
              <a:rPr lang="en-US" b="1" dirty="0"/>
              <a:t>BEN</a:t>
            </a:r>
          </a:p>
        </p:txBody>
      </p:sp>
      <p:sp>
        <p:nvSpPr>
          <p:cNvPr id="4" name="Slide Number Placeholder 3">
            <a:extLst>
              <a:ext uri="{FF2B5EF4-FFF2-40B4-BE49-F238E27FC236}">
                <a16:creationId xmlns:a16="http://schemas.microsoft.com/office/drawing/2014/main" id="{B110CC53-3032-3AFD-F359-8B4A2C517A3C}"/>
              </a:ext>
            </a:extLst>
          </p:cNvPr>
          <p:cNvSpPr>
            <a:spLocks noGrp="1"/>
          </p:cNvSpPr>
          <p:nvPr>
            <p:ph type="sldNum" sz="quarter" idx="5"/>
          </p:nvPr>
        </p:nvSpPr>
        <p:spPr/>
        <p:txBody>
          <a:bodyPr/>
          <a:lstStyle/>
          <a:p>
            <a:fld id="{10AD1FAE-B864-4EF7-9A8E-3653C95FE81E}" type="slidenum">
              <a:rPr lang="en-US" smtClean="0"/>
              <a:t>21</a:t>
            </a:fld>
            <a:endParaRPr lang="en-US"/>
          </a:p>
        </p:txBody>
      </p:sp>
    </p:spTree>
    <p:extLst>
      <p:ext uri="{BB962C8B-B14F-4D97-AF65-F5344CB8AC3E}">
        <p14:creationId xmlns:p14="http://schemas.microsoft.com/office/powerpoint/2010/main" val="421500693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0AD1FAE-B864-4EF7-9A8E-3653C95FE81E}" type="slidenum">
              <a:rPr lang="en-US" smtClean="0"/>
              <a:t>22</a:t>
            </a:fld>
            <a:endParaRPr lang="en-US"/>
          </a:p>
        </p:txBody>
      </p:sp>
    </p:spTree>
    <p:extLst>
      <p:ext uri="{BB962C8B-B14F-4D97-AF65-F5344CB8AC3E}">
        <p14:creationId xmlns:p14="http://schemas.microsoft.com/office/powerpoint/2010/main" val="16170421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BEN</a:t>
            </a:r>
          </a:p>
        </p:txBody>
      </p:sp>
      <p:sp>
        <p:nvSpPr>
          <p:cNvPr id="4" name="Slide Number Placeholder 3"/>
          <p:cNvSpPr>
            <a:spLocks noGrp="1"/>
          </p:cNvSpPr>
          <p:nvPr>
            <p:ph type="sldNum" sz="quarter" idx="5"/>
          </p:nvPr>
        </p:nvSpPr>
        <p:spPr/>
        <p:txBody>
          <a:bodyPr/>
          <a:lstStyle/>
          <a:p>
            <a:fld id="{10AD1FAE-B864-4EF7-9A8E-3653C95FE81E}" type="slidenum">
              <a:rPr lang="en-US" smtClean="0"/>
              <a:t>3</a:t>
            </a:fld>
            <a:endParaRPr lang="en-US"/>
          </a:p>
        </p:txBody>
      </p:sp>
    </p:spTree>
    <p:extLst>
      <p:ext uri="{BB962C8B-B14F-4D97-AF65-F5344CB8AC3E}">
        <p14:creationId xmlns:p14="http://schemas.microsoft.com/office/powerpoint/2010/main" val="28863049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Lato" panose="020F0502020204030203" pitchFamily="34" charset="0"/>
                <a:ea typeface="Lato" panose="020F0502020204030203" pitchFamily="34" charset="0"/>
                <a:cs typeface="Lato" panose="020F0502020204030203" pitchFamily="34" charset="0"/>
              </a:rPr>
              <a:t>MEGAN</a:t>
            </a:r>
          </a:p>
          <a:p>
            <a:r>
              <a:rPr lang="en-US" dirty="0">
                <a:latin typeface="Lato" panose="020F0502020204030203" pitchFamily="34" charset="0"/>
                <a:ea typeface="Lato" panose="020F0502020204030203" pitchFamily="34" charset="0"/>
                <a:cs typeface="Lato" panose="020F0502020204030203" pitchFamily="34" charset="0"/>
              </a:rPr>
              <a:t>Tariffs are generally applied for either </a:t>
            </a:r>
            <a:r>
              <a:rPr lang="en-US" i="1" dirty="0">
                <a:latin typeface="Lato" panose="020F0502020204030203" pitchFamily="34" charset="0"/>
                <a:ea typeface="Lato" panose="020F0502020204030203" pitchFamily="34" charset="0"/>
                <a:cs typeface="Lato" panose="020F0502020204030203" pitchFamily="34" charset="0"/>
              </a:rPr>
              <a:t>protection </a:t>
            </a:r>
            <a:r>
              <a:rPr lang="en-US" dirty="0">
                <a:latin typeface="Lato" panose="020F0502020204030203" pitchFamily="34" charset="0"/>
                <a:ea typeface="Lato" panose="020F0502020204030203" pitchFamily="34" charset="0"/>
                <a:cs typeface="Lato" panose="020F0502020204030203" pitchFamily="34" charset="0"/>
              </a:rPr>
              <a:t>or </a:t>
            </a:r>
            <a:r>
              <a:rPr lang="en-US" i="1" dirty="0">
                <a:latin typeface="Lato" panose="020F0502020204030203" pitchFamily="34" charset="0"/>
                <a:ea typeface="Lato" panose="020F0502020204030203" pitchFamily="34" charset="0"/>
                <a:cs typeface="Lato" panose="020F0502020204030203" pitchFamily="34" charset="0"/>
              </a:rPr>
              <a:t>revenue</a:t>
            </a:r>
            <a:r>
              <a:rPr lang="en-US" dirty="0">
                <a:latin typeface="Lato" panose="020F0502020204030203" pitchFamily="34" charset="0"/>
                <a:ea typeface="Lato" panose="020F0502020204030203" pitchFamily="34" charset="0"/>
                <a:cs typeface="Lato" panose="020F0502020204030203" pitchFamily="34" charset="0"/>
              </a:rPr>
              <a:t> generation. A </a:t>
            </a:r>
            <a:r>
              <a:rPr lang="en-US" i="1" dirty="0">
                <a:latin typeface="Lato" panose="020F0502020204030203" pitchFamily="34" charset="0"/>
                <a:ea typeface="Lato" panose="020F0502020204030203" pitchFamily="34" charset="0"/>
                <a:cs typeface="Lato" panose="020F0502020204030203" pitchFamily="34" charset="0"/>
              </a:rPr>
              <a:t>protective</a:t>
            </a:r>
            <a:r>
              <a:rPr lang="en-US" dirty="0">
                <a:latin typeface="Lato" panose="020F0502020204030203" pitchFamily="34" charset="0"/>
                <a:ea typeface="Lato" panose="020F0502020204030203" pitchFamily="34" charset="0"/>
                <a:cs typeface="Lato" panose="020F0502020204030203" pitchFamily="34" charset="0"/>
              </a:rPr>
              <a:t> tariff raises the cost of imported goods compared to domestic products, prompting consumers to prefer local goods and thereby shielding local producers from international competition. On the other hand, a </a:t>
            </a:r>
            <a:r>
              <a:rPr lang="en-US" i="1" dirty="0">
                <a:latin typeface="Lato" panose="020F0502020204030203" pitchFamily="34" charset="0"/>
                <a:ea typeface="Lato" panose="020F0502020204030203" pitchFamily="34" charset="0"/>
                <a:cs typeface="Lato" panose="020F0502020204030203" pitchFamily="34" charset="0"/>
              </a:rPr>
              <a:t>revenue</a:t>
            </a:r>
            <a:r>
              <a:rPr lang="en-US" dirty="0">
                <a:latin typeface="Lato" panose="020F0502020204030203" pitchFamily="34" charset="0"/>
                <a:ea typeface="Lato" panose="020F0502020204030203" pitchFamily="34" charset="0"/>
                <a:cs typeface="Lato" panose="020F0502020204030203" pitchFamily="34" charset="0"/>
              </a:rPr>
              <a:t> tariff is primarily designed to raise funds for the government.</a:t>
            </a:r>
          </a:p>
          <a:p>
            <a:r>
              <a:rPr lang="en-US" dirty="0">
                <a:latin typeface="Lato" panose="020F0502020204030203" pitchFamily="34" charset="0"/>
                <a:ea typeface="Lato" panose="020F0502020204030203" pitchFamily="34" charset="0"/>
                <a:cs typeface="Lato" panose="020F0502020204030203" pitchFamily="34" charset="0"/>
              </a:rPr>
              <a:t>The responsibility for paying import tariffs typically falls on the importer. As a result, importers often transfer some or all of these additional costs to consumers. This means that the final price of imported goods may be higher, reflecting the tariff expenses incurred during the import process.</a:t>
            </a:r>
          </a:p>
          <a:p>
            <a:endParaRPr lang="en-US" dirty="0">
              <a:hlinkClick r:id="rId3"/>
            </a:endParaRPr>
          </a:p>
          <a:p>
            <a:r>
              <a:rPr lang="en-US" dirty="0">
                <a:hlinkClick r:id="rId3"/>
              </a:rPr>
              <a:t>Tariffs: What are they, who pays for them and who do they benefit?</a:t>
            </a:r>
            <a:endParaRPr lang="en-US" dirty="0"/>
          </a:p>
          <a:p>
            <a:r>
              <a:rPr lang="en-US" dirty="0">
                <a:hlinkClick r:id="rId4"/>
              </a:rPr>
              <a:t>What are tariffs? Here's everything you need to know about the import duties. - CBS News</a:t>
            </a:r>
            <a:endParaRPr lang="en-US" dirty="0"/>
          </a:p>
          <a:p>
            <a:endParaRPr lang="en-US" dirty="0"/>
          </a:p>
        </p:txBody>
      </p:sp>
      <p:sp>
        <p:nvSpPr>
          <p:cNvPr id="4" name="Slide Number Placeholder 3"/>
          <p:cNvSpPr>
            <a:spLocks noGrp="1"/>
          </p:cNvSpPr>
          <p:nvPr>
            <p:ph type="sldNum" sz="quarter" idx="5"/>
          </p:nvPr>
        </p:nvSpPr>
        <p:spPr/>
        <p:txBody>
          <a:bodyPr/>
          <a:lstStyle/>
          <a:p>
            <a:fld id="{10AD1FAE-B864-4EF7-9A8E-3653C95FE81E}" type="slidenum">
              <a:rPr lang="en-US" smtClean="0"/>
              <a:t>5</a:t>
            </a:fld>
            <a:endParaRPr lang="en-US"/>
          </a:p>
        </p:txBody>
      </p:sp>
    </p:spTree>
    <p:extLst>
      <p:ext uri="{BB962C8B-B14F-4D97-AF65-F5344CB8AC3E}">
        <p14:creationId xmlns:p14="http://schemas.microsoft.com/office/powerpoint/2010/main" val="28674775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MEGAN</a:t>
            </a:r>
          </a:p>
        </p:txBody>
      </p:sp>
      <p:sp>
        <p:nvSpPr>
          <p:cNvPr id="4" name="Slide Number Placeholder 3"/>
          <p:cNvSpPr>
            <a:spLocks noGrp="1"/>
          </p:cNvSpPr>
          <p:nvPr>
            <p:ph type="sldNum" sz="quarter" idx="5"/>
          </p:nvPr>
        </p:nvSpPr>
        <p:spPr/>
        <p:txBody>
          <a:bodyPr/>
          <a:lstStyle/>
          <a:p>
            <a:fld id="{10AD1FAE-B864-4EF7-9A8E-3653C95FE81E}" type="slidenum">
              <a:rPr lang="en-US" smtClean="0"/>
              <a:t>6</a:t>
            </a:fld>
            <a:endParaRPr lang="en-US"/>
          </a:p>
        </p:txBody>
      </p:sp>
    </p:spTree>
    <p:extLst>
      <p:ext uri="{BB962C8B-B14F-4D97-AF65-F5344CB8AC3E}">
        <p14:creationId xmlns:p14="http://schemas.microsoft.com/office/powerpoint/2010/main" val="31245337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STEVE</a:t>
            </a:r>
          </a:p>
        </p:txBody>
      </p:sp>
      <p:sp>
        <p:nvSpPr>
          <p:cNvPr id="4" name="Slide Number Placeholder 3"/>
          <p:cNvSpPr>
            <a:spLocks noGrp="1"/>
          </p:cNvSpPr>
          <p:nvPr>
            <p:ph type="sldNum" sz="quarter" idx="5"/>
          </p:nvPr>
        </p:nvSpPr>
        <p:spPr/>
        <p:txBody>
          <a:bodyPr/>
          <a:lstStyle/>
          <a:p>
            <a:fld id="{10AD1FAE-B864-4EF7-9A8E-3653C95FE81E}" type="slidenum">
              <a:rPr lang="en-US" smtClean="0"/>
              <a:t>7</a:t>
            </a:fld>
            <a:endParaRPr lang="en-US"/>
          </a:p>
        </p:txBody>
      </p:sp>
    </p:spTree>
    <p:extLst>
      <p:ext uri="{BB962C8B-B14F-4D97-AF65-F5344CB8AC3E}">
        <p14:creationId xmlns:p14="http://schemas.microsoft.com/office/powerpoint/2010/main" val="35546272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STEVE</a:t>
            </a:r>
          </a:p>
        </p:txBody>
      </p:sp>
      <p:sp>
        <p:nvSpPr>
          <p:cNvPr id="4" name="Slide Number Placeholder 3"/>
          <p:cNvSpPr>
            <a:spLocks noGrp="1"/>
          </p:cNvSpPr>
          <p:nvPr>
            <p:ph type="sldNum" sz="quarter" idx="5"/>
          </p:nvPr>
        </p:nvSpPr>
        <p:spPr/>
        <p:txBody>
          <a:bodyPr/>
          <a:lstStyle/>
          <a:p>
            <a:fld id="{10AD1FAE-B864-4EF7-9A8E-3653C95FE81E}" type="slidenum">
              <a:rPr lang="en-US" smtClean="0"/>
              <a:t>9</a:t>
            </a:fld>
            <a:endParaRPr lang="en-US"/>
          </a:p>
        </p:txBody>
      </p:sp>
    </p:spTree>
    <p:extLst>
      <p:ext uri="{BB962C8B-B14F-4D97-AF65-F5344CB8AC3E}">
        <p14:creationId xmlns:p14="http://schemas.microsoft.com/office/powerpoint/2010/main" val="23080376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354A8A-1A64-D987-70FD-3C566D9F003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0DDFA10-745E-3575-8BFE-3EF72A9BDD0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C95020D-B0AD-F673-0A72-A43D8791AD7A}"/>
              </a:ext>
            </a:extLst>
          </p:cNvPr>
          <p:cNvSpPr>
            <a:spLocks noGrp="1"/>
          </p:cNvSpPr>
          <p:nvPr>
            <p:ph type="body" idx="1"/>
          </p:nvPr>
        </p:nvSpPr>
        <p:spPr/>
        <p:txBody>
          <a:bodyPr/>
          <a:lstStyle/>
          <a:p>
            <a:pPr marL="0" indent="0">
              <a:buFont typeface="Arial" panose="020B0604020202020204" pitchFamily="34" charset="0"/>
              <a:buNone/>
            </a:pPr>
            <a:r>
              <a:rPr lang="en-US" dirty="0"/>
              <a:t>STEVE</a:t>
            </a:r>
          </a:p>
        </p:txBody>
      </p:sp>
      <p:sp>
        <p:nvSpPr>
          <p:cNvPr id="4" name="Slide Number Placeholder 3">
            <a:extLst>
              <a:ext uri="{FF2B5EF4-FFF2-40B4-BE49-F238E27FC236}">
                <a16:creationId xmlns:a16="http://schemas.microsoft.com/office/drawing/2014/main" id="{BB99E3E6-A837-95EC-3AEB-E2A285A9574F}"/>
              </a:ext>
            </a:extLst>
          </p:cNvPr>
          <p:cNvSpPr>
            <a:spLocks noGrp="1"/>
          </p:cNvSpPr>
          <p:nvPr>
            <p:ph type="sldNum" sz="quarter" idx="5"/>
          </p:nvPr>
        </p:nvSpPr>
        <p:spPr/>
        <p:txBody>
          <a:bodyPr/>
          <a:lstStyle/>
          <a:p>
            <a:fld id="{10AD1FAE-B864-4EF7-9A8E-3653C95FE81E}" type="slidenum">
              <a:rPr lang="en-US" smtClean="0"/>
              <a:t>10</a:t>
            </a:fld>
            <a:endParaRPr lang="en-US"/>
          </a:p>
        </p:txBody>
      </p:sp>
    </p:spTree>
    <p:extLst>
      <p:ext uri="{BB962C8B-B14F-4D97-AF65-F5344CB8AC3E}">
        <p14:creationId xmlns:p14="http://schemas.microsoft.com/office/powerpoint/2010/main" val="41850231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BF7FD3-5DCF-23D4-8CB3-2C6EAB516AB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B638D33-3ED2-0678-8D10-EEB814F213B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F1DAB9A-968F-110B-912C-2A5FF6A55488}"/>
              </a:ext>
            </a:extLst>
          </p:cNvPr>
          <p:cNvSpPr>
            <a:spLocks noGrp="1"/>
          </p:cNvSpPr>
          <p:nvPr>
            <p:ph type="body" idx="1"/>
          </p:nvPr>
        </p:nvSpPr>
        <p:spPr/>
        <p:txBody>
          <a:bodyPr/>
          <a:lstStyle/>
          <a:p>
            <a:pPr marL="626198" lvl="1" indent="-170781">
              <a:buFont typeface="Arial" panose="020B0604020202020204" pitchFamily="34" charset="0"/>
              <a:buChar char="•"/>
            </a:pPr>
            <a:endParaRPr lang="en-US" dirty="0"/>
          </a:p>
          <a:p>
            <a:pPr marL="626198" lvl="1" indent="-170781">
              <a:buFont typeface="Arial" panose="020B0604020202020204" pitchFamily="34" charset="0"/>
              <a:buChar char="•"/>
            </a:pPr>
            <a:endParaRPr lang="en-US" dirty="0"/>
          </a:p>
          <a:p>
            <a:pPr marL="170781" indent="-170781">
              <a:buFont typeface="Arial" panose="020B0604020202020204" pitchFamily="34" charset="0"/>
              <a:buChar char="•"/>
            </a:pPr>
            <a:endParaRPr lang="en-US" dirty="0"/>
          </a:p>
        </p:txBody>
      </p:sp>
      <p:sp>
        <p:nvSpPr>
          <p:cNvPr id="4" name="Slide Number Placeholder 3">
            <a:extLst>
              <a:ext uri="{FF2B5EF4-FFF2-40B4-BE49-F238E27FC236}">
                <a16:creationId xmlns:a16="http://schemas.microsoft.com/office/drawing/2014/main" id="{A09CBE74-88AF-46E1-3D5F-51917CB5928D}"/>
              </a:ext>
            </a:extLst>
          </p:cNvPr>
          <p:cNvSpPr>
            <a:spLocks noGrp="1"/>
          </p:cNvSpPr>
          <p:nvPr>
            <p:ph type="sldNum" sz="quarter" idx="5"/>
          </p:nvPr>
        </p:nvSpPr>
        <p:spPr/>
        <p:txBody>
          <a:bodyPr/>
          <a:lstStyle/>
          <a:p>
            <a:fld id="{10AD1FAE-B864-4EF7-9A8E-3653C95FE81E}" type="slidenum">
              <a:rPr lang="en-US" smtClean="0"/>
              <a:t>12</a:t>
            </a:fld>
            <a:endParaRPr lang="en-US"/>
          </a:p>
        </p:txBody>
      </p:sp>
    </p:spTree>
    <p:extLst>
      <p:ext uri="{BB962C8B-B14F-4D97-AF65-F5344CB8AC3E}">
        <p14:creationId xmlns:p14="http://schemas.microsoft.com/office/powerpoint/2010/main" val="35070594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FB87B3-6271-E6D4-6B32-014D7C38D62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7D15923-4E0C-6FF7-D0FA-F127A5BB1FE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1DB2B8F-7335-78DF-1EBA-59622DB1B85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401A44B-46A2-3688-87CD-2E181D021A32}"/>
              </a:ext>
            </a:extLst>
          </p:cNvPr>
          <p:cNvSpPr>
            <a:spLocks noGrp="1"/>
          </p:cNvSpPr>
          <p:nvPr>
            <p:ph type="sldNum" sz="quarter" idx="5"/>
          </p:nvPr>
        </p:nvSpPr>
        <p:spPr/>
        <p:txBody>
          <a:bodyPr/>
          <a:lstStyle/>
          <a:p>
            <a:fld id="{10AD1FAE-B864-4EF7-9A8E-3653C95FE81E}" type="slidenum">
              <a:rPr lang="en-US" smtClean="0"/>
              <a:t>13</a:t>
            </a:fld>
            <a:endParaRPr lang="en-US"/>
          </a:p>
        </p:txBody>
      </p:sp>
    </p:spTree>
    <p:extLst>
      <p:ext uri="{BB962C8B-B14F-4D97-AF65-F5344CB8AC3E}">
        <p14:creationId xmlns:p14="http://schemas.microsoft.com/office/powerpoint/2010/main" val="17583237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6.jpeg"/><Relationship Id="rId1" Type="http://schemas.openxmlformats.org/officeDocument/2006/relationships/slideMaster" Target="../slideMasters/slideMaster1.xml"/><Relationship Id="rId4" Type="http://schemas.openxmlformats.org/officeDocument/2006/relationships/image" Target="../media/image14.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5.png"/><Relationship Id="rId1" Type="http://schemas.openxmlformats.org/officeDocument/2006/relationships/slideMaster" Target="../slideMasters/slideMaster1.xml"/><Relationship Id="rId4" Type="http://schemas.openxmlformats.org/officeDocument/2006/relationships/image" Target="../media/image12.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5.png"/><Relationship Id="rId1" Type="http://schemas.openxmlformats.org/officeDocument/2006/relationships/slideMaster" Target="../slideMasters/slideMaster1.xml"/><Relationship Id="rId4" Type="http://schemas.openxmlformats.org/officeDocument/2006/relationships/image" Target="../media/image12.png"/></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Master" Target="../slideMasters/slideMaster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jpe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03_Title slide v3">
    <p:spTree>
      <p:nvGrpSpPr>
        <p:cNvPr id="1" name=""/>
        <p:cNvGrpSpPr/>
        <p:nvPr/>
      </p:nvGrpSpPr>
      <p:grpSpPr>
        <a:xfrm>
          <a:off x="0" y="0"/>
          <a:ext cx="0" cy="0"/>
          <a:chOff x="0" y="0"/>
          <a:chExt cx="0" cy="0"/>
        </a:xfrm>
      </p:grpSpPr>
      <p:pic>
        <p:nvPicPr>
          <p:cNvPr id="3" name="Picture 2" descr="A blue light on a metal structure&#10;&#10;Description automatically generated with medium confidence">
            <a:extLst>
              <a:ext uri="{FF2B5EF4-FFF2-40B4-BE49-F238E27FC236}">
                <a16:creationId xmlns:a16="http://schemas.microsoft.com/office/drawing/2014/main" id="{2C038EDA-C308-6C4A-0686-5182E6BC93B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6852" r="6852"/>
          <a:stretch/>
        </p:blipFill>
        <p:spPr>
          <a:xfrm>
            <a:off x="0" y="0"/>
            <a:ext cx="12192000" cy="4511614"/>
          </a:xfrm>
          <a:prstGeom prst="rect">
            <a:avLst/>
          </a:prstGeom>
        </p:spPr>
      </p:pic>
      <p:sp>
        <p:nvSpPr>
          <p:cNvPr id="12" name="Title 1"/>
          <p:cNvSpPr>
            <a:spLocks noGrp="1"/>
          </p:cNvSpPr>
          <p:nvPr>
            <p:ph type="ctrTitle"/>
          </p:nvPr>
        </p:nvSpPr>
        <p:spPr>
          <a:xfrm>
            <a:off x="1232650" y="4803322"/>
            <a:ext cx="10457468" cy="914662"/>
          </a:xfrm>
        </p:spPr>
        <p:txBody>
          <a:bodyPr anchor="b">
            <a:noAutofit/>
          </a:bodyPr>
          <a:lstStyle>
            <a:lvl1pPr algn="l">
              <a:defRPr sz="4236"/>
            </a:lvl1pPr>
          </a:lstStyle>
          <a:p>
            <a:r>
              <a:rPr lang="en-US"/>
              <a:t>Click to edit Master title style</a:t>
            </a:r>
          </a:p>
        </p:txBody>
      </p:sp>
      <p:sp>
        <p:nvSpPr>
          <p:cNvPr id="13" name="Subtitle 2"/>
          <p:cNvSpPr>
            <a:spLocks noGrp="1"/>
          </p:cNvSpPr>
          <p:nvPr>
            <p:ph type="subTitle" idx="1"/>
          </p:nvPr>
        </p:nvSpPr>
        <p:spPr>
          <a:xfrm>
            <a:off x="1232647" y="5851851"/>
            <a:ext cx="9144000" cy="618650"/>
          </a:xfrm>
        </p:spPr>
        <p:txBody>
          <a:bodyPr>
            <a:normAutofit/>
          </a:bodyPr>
          <a:lstStyle>
            <a:lvl1pPr marL="0" indent="0" algn="l">
              <a:buNone/>
              <a:defRPr sz="2400">
                <a:solidFill>
                  <a:schemeClr val="accent4"/>
                </a:solidFill>
              </a:defRPr>
            </a:lvl1pPr>
            <a:lvl2pPr marL="457208" indent="0" algn="ctr">
              <a:buNone/>
              <a:defRPr sz="2000"/>
            </a:lvl2pPr>
            <a:lvl3pPr marL="914414" indent="0" algn="ctr">
              <a:buNone/>
              <a:defRPr sz="1800"/>
            </a:lvl3pPr>
            <a:lvl4pPr marL="1371622" indent="0" algn="ctr">
              <a:buNone/>
              <a:defRPr sz="1600"/>
            </a:lvl4pPr>
            <a:lvl5pPr marL="1828829" indent="0" algn="ctr">
              <a:buNone/>
              <a:defRPr sz="1600"/>
            </a:lvl5pPr>
            <a:lvl6pPr marL="2286035" indent="0" algn="ctr">
              <a:buNone/>
              <a:defRPr sz="1600"/>
            </a:lvl6pPr>
            <a:lvl7pPr marL="2743242" indent="0" algn="ctr">
              <a:buNone/>
              <a:defRPr sz="1600"/>
            </a:lvl7pPr>
            <a:lvl8pPr marL="3200451" indent="0" algn="ctr">
              <a:buNone/>
              <a:defRPr sz="1600"/>
            </a:lvl8pPr>
            <a:lvl9pPr marL="3657657" indent="0" algn="ctr">
              <a:buNone/>
              <a:defRPr sz="1600"/>
            </a:lvl9pPr>
          </a:lstStyle>
          <a:p>
            <a:r>
              <a:rPr lang="en-US"/>
              <a:t>Click to edit Master subtitle style</a:t>
            </a:r>
          </a:p>
        </p:txBody>
      </p:sp>
      <p:sp>
        <p:nvSpPr>
          <p:cNvPr id="6" name="Rectangle 5">
            <a:extLst>
              <a:ext uri="{FF2B5EF4-FFF2-40B4-BE49-F238E27FC236}">
                <a16:creationId xmlns:a16="http://schemas.microsoft.com/office/drawing/2014/main" id="{79A6EE5F-E196-4A4A-89BF-83889752CC47}"/>
              </a:ext>
            </a:extLst>
          </p:cNvPr>
          <p:cNvSpPr/>
          <p:nvPr userDrawn="1"/>
        </p:nvSpPr>
        <p:spPr>
          <a:xfrm rot="5400000">
            <a:off x="6020088" y="-1508473"/>
            <a:ext cx="151825" cy="12192000"/>
          </a:xfrm>
          <a:prstGeom prst="rect">
            <a:avLst/>
          </a:prstGeom>
          <a:solidFill>
            <a:srgbClr val="0094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8" name="Picture 7" descr="A black and white logo&#10;&#10;Description automatically generated">
            <a:extLst>
              <a:ext uri="{FF2B5EF4-FFF2-40B4-BE49-F238E27FC236}">
                <a16:creationId xmlns:a16="http://schemas.microsoft.com/office/drawing/2014/main" id="{4828BAF0-8598-5061-D547-F377719DA3E9}"/>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6224" b="41294"/>
          <a:stretch/>
        </p:blipFill>
        <p:spPr>
          <a:xfrm>
            <a:off x="171450" y="175099"/>
            <a:ext cx="3420251" cy="768948"/>
          </a:xfrm>
          <a:prstGeom prst="rect">
            <a:avLst/>
          </a:prstGeom>
        </p:spPr>
      </p:pic>
    </p:spTree>
    <p:extLst>
      <p:ext uri="{BB962C8B-B14F-4D97-AF65-F5344CB8AC3E}">
        <p14:creationId xmlns:p14="http://schemas.microsoft.com/office/powerpoint/2010/main" val="29158130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5_Title and content 4">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ABF3365A-53C1-43F2-B49F-E3ACE883D88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6379" t="1" r="4863" b="1"/>
          <a:stretch/>
        </p:blipFill>
        <p:spPr>
          <a:xfrm>
            <a:off x="0" y="0"/>
            <a:ext cx="12192000" cy="6858000"/>
          </a:xfrm>
          <a:prstGeom prst="rect">
            <a:avLst/>
          </a:prstGeom>
        </p:spPr>
      </p:pic>
      <p:sp>
        <p:nvSpPr>
          <p:cNvPr id="26" name="Rectangle 25">
            <a:extLst>
              <a:ext uri="{FF2B5EF4-FFF2-40B4-BE49-F238E27FC236}">
                <a16:creationId xmlns:a16="http://schemas.microsoft.com/office/drawing/2014/main" id="{1C846A25-7F10-48E2-8617-942FC63D53D8}"/>
              </a:ext>
            </a:extLst>
          </p:cNvPr>
          <p:cNvSpPr/>
          <p:nvPr userDrawn="1"/>
        </p:nvSpPr>
        <p:spPr>
          <a:xfrm>
            <a:off x="0" y="0"/>
            <a:ext cx="12192000" cy="6858000"/>
          </a:xfrm>
          <a:prstGeom prst="rect">
            <a:avLst/>
          </a:prstGeom>
          <a:solidFill>
            <a:schemeClr val="tx1">
              <a:alpha val="2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5" name="Rectangle 14">
            <a:extLst>
              <a:ext uri="{FF2B5EF4-FFF2-40B4-BE49-F238E27FC236}">
                <a16:creationId xmlns:a16="http://schemas.microsoft.com/office/drawing/2014/main" id="{6F7C6B3E-3B72-4B69-913E-A72DBA6441DE}"/>
              </a:ext>
            </a:extLst>
          </p:cNvPr>
          <p:cNvSpPr/>
          <p:nvPr userDrawn="1"/>
        </p:nvSpPr>
        <p:spPr>
          <a:xfrm>
            <a:off x="0" y="422013"/>
            <a:ext cx="12192000" cy="57533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6" name="Slide Number Placeholder 5">
            <a:extLst>
              <a:ext uri="{FF2B5EF4-FFF2-40B4-BE49-F238E27FC236}">
                <a16:creationId xmlns:a16="http://schemas.microsoft.com/office/drawing/2014/main" id="{6C75B19F-7C2B-4772-862F-59BBDCFF4B3D}"/>
              </a:ext>
            </a:extLst>
          </p:cNvPr>
          <p:cNvSpPr>
            <a:spLocks noGrp="1"/>
          </p:cNvSpPr>
          <p:nvPr>
            <p:ph type="sldNum" sz="quarter" idx="12"/>
          </p:nvPr>
        </p:nvSpPr>
        <p:spPr>
          <a:xfrm>
            <a:off x="11252200" y="6341651"/>
            <a:ext cx="635000" cy="365125"/>
          </a:xfrm>
        </p:spPr>
        <p:txBody>
          <a:bodyPr/>
          <a:lstStyle>
            <a:lvl1pPr>
              <a:defRPr>
                <a:solidFill>
                  <a:schemeClr val="bg1"/>
                </a:solidFill>
              </a:defRPr>
            </a:lvl1pPr>
          </a:lstStyle>
          <a:p>
            <a:fld id="{CC9CBBE5-4429-4ADA-B89E-87EB3534B4A3}" type="slidenum">
              <a:rPr lang="en-US" smtClean="0"/>
              <a:pPr/>
              <a:t>‹#›</a:t>
            </a:fld>
            <a:endParaRPr lang="en-US"/>
          </a:p>
        </p:txBody>
      </p:sp>
      <p:sp>
        <p:nvSpPr>
          <p:cNvPr id="13" name="Content Placeholder 2">
            <a:extLst>
              <a:ext uri="{FF2B5EF4-FFF2-40B4-BE49-F238E27FC236}">
                <a16:creationId xmlns:a16="http://schemas.microsoft.com/office/drawing/2014/main" id="{AFFD70DB-C9B4-45F7-9D9D-A87F45DCDFCB}"/>
              </a:ext>
            </a:extLst>
          </p:cNvPr>
          <p:cNvSpPr>
            <a:spLocks noGrp="1"/>
          </p:cNvSpPr>
          <p:nvPr>
            <p:ph idx="1" hasCustomPrompt="1"/>
          </p:nvPr>
        </p:nvSpPr>
        <p:spPr>
          <a:xfrm>
            <a:off x="1012394" y="1781641"/>
            <a:ext cx="10444215" cy="3907960"/>
          </a:xfrm>
        </p:spPr>
        <p:txBody>
          <a:bodyPr/>
          <a:lstStyle>
            <a:lvl1pPr marL="0" indent="0">
              <a:buNone/>
              <a:defRPr>
                <a:solidFill>
                  <a:schemeClr val="accent4"/>
                </a:solidFill>
              </a:defRPr>
            </a:lvl1pPr>
            <a:lvl2pPr marL="0" indent="0">
              <a:lnSpc>
                <a:spcPct val="100000"/>
              </a:lnSpc>
              <a:spcBef>
                <a:spcPts val="600"/>
              </a:spcBef>
              <a:spcAft>
                <a:spcPts val="600"/>
              </a:spcAft>
              <a:buNone/>
              <a:defRPr>
                <a:solidFill>
                  <a:schemeClr val="tx1">
                    <a:lumMod val="85000"/>
                    <a:lumOff val="15000"/>
                  </a:schemeClr>
                </a:solidFill>
                <a:latin typeface="Lato Regular" panose="020F0502020204030203" pitchFamily="34" charset="0"/>
                <a:ea typeface="Lato Regular" panose="020F0502020204030203" pitchFamily="34" charset="0"/>
                <a:cs typeface="Lato Regular" panose="020F0502020204030203" pitchFamily="34" charset="0"/>
              </a:defRPr>
            </a:lvl2pPr>
            <a:lvl3pPr marL="228600" indent="-228600">
              <a:lnSpc>
                <a:spcPct val="100000"/>
              </a:lnSpc>
              <a:spcBef>
                <a:spcPts val="600"/>
              </a:spcBef>
              <a:spcAft>
                <a:spcPts val="600"/>
              </a:spcAft>
              <a:buSzPct val="80000"/>
              <a:buFont typeface="Arial" panose="020B0604020202020204" pitchFamily="34" charset="0"/>
              <a:buChar char="•"/>
              <a:defRPr>
                <a:solidFill>
                  <a:schemeClr val="tx1">
                    <a:lumMod val="85000"/>
                    <a:lumOff val="15000"/>
                  </a:schemeClr>
                </a:solidFill>
                <a:latin typeface="Lato Regular" panose="020F0502020204030203" pitchFamily="34" charset="0"/>
                <a:ea typeface="Lato Regular" panose="020F0502020204030203" pitchFamily="34" charset="0"/>
                <a:cs typeface="Lato Regular" panose="020F0502020204030203" pitchFamily="34" charset="0"/>
              </a:defRPr>
            </a:lvl3pPr>
            <a:lvl4pPr marL="685800" indent="-222250">
              <a:lnSpc>
                <a:spcPct val="100000"/>
              </a:lnSpc>
              <a:spcBef>
                <a:spcPts val="600"/>
              </a:spcBef>
              <a:spcAft>
                <a:spcPts val="600"/>
              </a:spcAft>
              <a:buFont typeface="Lato Regular" panose="020F0502020204030203" pitchFamily="34" charset="0"/>
              <a:buChar char="»"/>
              <a:defRPr>
                <a:solidFill>
                  <a:schemeClr val="tx1">
                    <a:lumMod val="85000"/>
                    <a:lumOff val="15000"/>
                  </a:schemeClr>
                </a:solidFill>
                <a:latin typeface="Lato Regular" panose="020F0502020204030203" pitchFamily="34" charset="0"/>
                <a:ea typeface="Lato Regular" panose="020F0502020204030203" pitchFamily="34" charset="0"/>
                <a:cs typeface="Lato Regular" panose="020F0502020204030203" pitchFamily="34" charset="0"/>
              </a:defRPr>
            </a:lvl4pPr>
            <a:lvl5pPr marL="1028700" indent="-228600">
              <a:lnSpc>
                <a:spcPct val="100000"/>
              </a:lnSpc>
              <a:spcBef>
                <a:spcPts val="600"/>
              </a:spcBef>
              <a:spcAft>
                <a:spcPts val="600"/>
              </a:spcAft>
              <a:buFont typeface="Lato Regular" panose="020F0502020204030203" pitchFamily="34" charset="0"/>
              <a:buChar char="◦"/>
              <a:defRPr>
                <a:solidFill>
                  <a:schemeClr val="tx1">
                    <a:lumMod val="85000"/>
                    <a:lumOff val="15000"/>
                  </a:schemeClr>
                </a:solidFill>
                <a:latin typeface="Lato Regular" panose="020F0502020204030203" pitchFamily="34" charset="0"/>
                <a:ea typeface="Lato Regular" panose="020F0502020204030203" pitchFamily="34" charset="0"/>
                <a:cs typeface="Lato Regular" panose="020F0502020204030203"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itle 1">
            <a:extLst>
              <a:ext uri="{FF2B5EF4-FFF2-40B4-BE49-F238E27FC236}">
                <a16:creationId xmlns:a16="http://schemas.microsoft.com/office/drawing/2014/main" id="{9460F977-163D-48B8-804F-A4A555B7EE3C}"/>
              </a:ext>
            </a:extLst>
          </p:cNvPr>
          <p:cNvSpPr>
            <a:spLocks noGrp="1"/>
          </p:cNvSpPr>
          <p:nvPr>
            <p:ph type="title"/>
          </p:nvPr>
        </p:nvSpPr>
        <p:spPr>
          <a:xfrm>
            <a:off x="1787505" y="968573"/>
            <a:ext cx="9490095" cy="637216"/>
          </a:xfrm>
        </p:spPr>
        <p:txBody>
          <a:bodyPr anchor="t">
            <a:normAutofit/>
          </a:bodyPr>
          <a:lstStyle>
            <a:lvl1pPr>
              <a:defRPr sz="3600"/>
            </a:lvl1pPr>
          </a:lstStyle>
          <a:p>
            <a:r>
              <a:rPr lang="en-US"/>
              <a:t>Click to edit Master title style</a:t>
            </a:r>
          </a:p>
        </p:txBody>
      </p:sp>
      <p:pic>
        <p:nvPicPr>
          <p:cNvPr id="3" name="Picture 2" descr="A black background with white text&#10;&#10;Description automatically generated">
            <a:extLst>
              <a:ext uri="{FF2B5EF4-FFF2-40B4-BE49-F238E27FC236}">
                <a16:creationId xmlns:a16="http://schemas.microsoft.com/office/drawing/2014/main" id="{BE911540-9E75-7027-9C23-67CCAA9EDEDC}"/>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40342" b="42930"/>
          <a:stretch/>
        </p:blipFill>
        <p:spPr>
          <a:xfrm>
            <a:off x="9080550" y="6341651"/>
            <a:ext cx="2291213" cy="383280"/>
          </a:xfrm>
          <a:prstGeom prst="rect">
            <a:avLst/>
          </a:prstGeom>
        </p:spPr>
      </p:pic>
      <p:pic>
        <p:nvPicPr>
          <p:cNvPr id="4" name="Picture 3">
            <a:extLst>
              <a:ext uri="{FF2B5EF4-FFF2-40B4-BE49-F238E27FC236}">
                <a16:creationId xmlns:a16="http://schemas.microsoft.com/office/drawing/2014/main" id="{7727DF89-89B0-69C4-F629-0436D1D6CAD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65352" y="968573"/>
            <a:ext cx="640080" cy="535882"/>
          </a:xfrm>
          <a:prstGeom prst="rect">
            <a:avLst/>
          </a:prstGeom>
        </p:spPr>
      </p:pic>
    </p:spTree>
    <p:extLst>
      <p:ext uri="{BB962C8B-B14F-4D97-AF65-F5344CB8AC3E}">
        <p14:creationId xmlns:p14="http://schemas.microsoft.com/office/powerpoint/2010/main" val="19369311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6_Title Only ">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7A0BAD69-F187-4838-9A49-A7B116CBEAE6}"/>
              </a:ext>
            </a:extLst>
          </p:cNvPr>
          <p:cNvSpPr>
            <a:spLocks noGrp="1"/>
          </p:cNvSpPr>
          <p:nvPr>
            <p:ph type="title"/>
          </p:nvPr>
        </p:nvSpPr>
        <p:spPr>
          <a:xfrm>
            <a:off x="1219201" y="297936"/>
            <a:ext cx="10481918" cy="739775"/>
          </a:xfrm>
        </p:spPr>
        <p:txBody>
          <a:bodyPr>
            <a:normAutofit/>
          </a:bodyPr>
          <a:lstStyle>
            <a:lvl1pPr>
              <a:defRPr sz="3600"/>
            </a:lvl1pPr>
          </a:lstStyle>
          <a:p>
            <a:r>
              <a:rPr lang="en-US"/>
              <a:t>Click to edit Master title style</a:t>
            </a:r>
          </a:p>
        </p:txBody>
      </p:sp>
      <p:sp>
        <p:nvSpPr>
          <p:cNvPr id="16" name="Slide Number Placeholder 5">
            <a:extLst>
              <a:ext uri="{FF2B5EF4-FFF2-40B4-BE49-F238E27FC236}">
                <a16:creationId xmlns:a16="http://schemas.microsoft.com/office/drawing/2014/main" id="{A1C3E6CE-BDFE-46FA-9C7C-54FADA241288}"/>
              </a:ext>
            </a:extLst>
          </p:cNvPr>
          <p:cNvSpPr>
            <a:spLocks noGrp="1"/>
          </p:cNvSpPr>
          <p:nvPr>
            <p:ph type="sldNum" sz="quarter" idx="12"/>
          </p:nvPr>
        </p:nvSpPr>
        <p:spPr>
          <a:xfrm>
            <a:off x="11252200" y="6341651"/>
            <a:ext cx="635000" cy="365125"/>
          </a:xfrm>
        </p:spPr>
        <p:txBody>
          <a:bodyPr/>
          <a:lstStyle>
            <a:lvl1pPr>
              <a:defRPr>
                <a:solidFill>
                  <a:schemeClr val="tx1">
                    <a:lumMod val="75000"/>
                    <a:lumOff val="25000"/>
                  </a:schemeClr>
                </a:solidFill>
              </a:defRPr>
            </a:lvl1pPr>
          </a:lstStyle>
          <a:p>
            <a:fld id="{CC9CBBE5-4429-4ADA-B89E-87EB3534B4A3}" type="slidenum">
              <a:rPr lang="en-US" smtClean="0"/>
              <a:pPr/>
              <a:t>‹#›</a:t>
            </a:fld>
            <a:endParaRPr lang="en-US"/>
          </a:p>
        </p:txBody>
      </p:sp>
      <p:pic>
        <p:nvPicPr>
          <p:cNvPr id="3" name="Picture 2">
            <a:extLst>
              <a:ext uri="{FF2B5EF4-FFF2-40B4-BE49-F238E27FC236}">
                <a16:creationId xmlns:a16="http://schemas.microsoft.com/office/drawing/2014/main" id="{B6D20608-F0AF-DAB8-3A3F-49461EFF2E3F}"/>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t="41641" b="41641"/>
          <a:stretch/>
        </p:blipFill>
        <p:spPr>
          <a:xfrm>
            <a:off x="9196841" y="6345984"/>
            <a:ext cx="2188493" cy="366097"/>
          </a:xfrm>
          <a:prstGeom prst="rect">
            <a:avLst/>
          </a:prstGeom>
        </p:spPr>
      </p:pic>
      <p:pic>
        <p:nvPicPr>
          <p:cNvPr id="4" name="Picture 3">
            <a:extLst>
              <a:ext uri="{FF2B5EF4-FFF2-40B4-BE49-F238E27FC236}">
                <a16:creationId xmlns:a16="http://schemas.microsoft.com/office/drawing/2014/main" id="{C997B4B3-B24D-C933-9497-31E12411F49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26720" y="297935"/>
            <a:ext cx="640080" cy="535882"/>
          </a:xfrm>
          <a:prstGeom prst="rect">
            <a:avLst/>
          </a:prstGeom>
        </p:spPr>
      </p:pic>
    </p:spTree>
    <p:extLst>
      <p:ext uri="{BB962C8B-B14F-4D97-AF65-F5344CB8AC3E}">
        <p14:creationId xmlns:p14="http://schemas.microsoft.com/office/powerpoint/2010/main" val="226471327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7_Contact presenters slide">
    <p:spTree>
      <p:nvGrpSpPr>
        <p:cNvPr id="1" name=""/>
        <p:cNvGrpSpPr/>
        <p:nvPr/>
      </p:nvGrpSpPr>
      <p:grpSpPr>
        <a:xfrm>
          <a:off x="0" y="0"/>
          <a:ext cx="0" cy="0"/>
          <a:chOff x="0" y="0"/>
          <a:chExt cx="0" cy="0"/>
        </a:xfrm>
      </p:grpSpPr>
      <p:pic>
        <p:nvPicPr>
          <p:cNvPr id="7" name="Picture 6" descr="A blue background with lines and lights&#10;&#10;Description automatically generated with medium confidence">
            <a:extLst>
              <a:ext uri="{FF2B5EF4-FFF2-40B4-BE49-F238E27FC236}">
                <a16:creationId xmlns:a16="http://schemas.microsoft.com/office/drawing/2014/main" id="{BD347711-03B6-2C19-1CE9-F1B4DA70822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2031"/>
          <a:stretch/>
        </p:blipFill>
        <p:spPr>
          <a:xfrm>
            <a:off x="0" y="0"/>
            <a:ext cx="1553755" cy="6858000"/>
          </a:xfrm>
          <a:prstGeom prst="rect">
            <a:avLst/>
          </a:prstGeom>
        </p:spPr>
      </p:pic>
      <p:sp>
        <p:nvSpPr>
          <p:cNvPr id="18" name="Rectangle 17">
            <a:extLst>
              <a:ext uri="{FF2B5EF4-FFF2-40B4-BE49-F238E27FC236}">
                <a16:creationId xmlns:a16="http://schemas.microsoft.com/office/drawing/2014/main" id="{8FEAB4BD-0994-418E-816A-2A7B573D8C71}"/>
              </a:ext>
            </a:extLst>
          </p:cNvPr>
          <p:cNvSpPr/>
          <p:nvPr userDrawn="1"/>
        </p:nvSpPr>
        <p:spPr>
          <a:xfrm rot="10800000">
            <a:off x="1553756" y="0"/>
            <a:ext cx="202433" cy="6858000"/>
          </a:xfrm>
          <a:prstGeom prst="rect">
            <a:avLst/>
          </a:prstGeom>
          <a:solidFill>
            <a:srgbClr val="0094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Content Placeholder 2"/>
          <p:cNvSpPr>
            <a:spLocks noGrp="1"/>
          </p:cNvSpPr>
          <p:nvPr>
            <p:ph idx="1" hasCustomPrompt="1"/>
          </p:nvPr>
        </p:nvSpPr>
        <p:spPr>
          <a:xfrm>
            <a:off x="2484089" y="1393861"/>
            <a:ext cx="8239487" cy="1260595"/>
          </a:xfrm>
        </p:spPr>
        <p:txBody>
          <a:bodyPr/>
          <a:lstStyle>
            <a:lvl1pPr marL="0" indent="0">
              <a:buNone/>
              <a:defRPr sz="2400">
                <a:solidFill>
                  <a:schemeClr val="accent4"/>
                </a:solidFill>
              </a:defRPr>
            </a:lvl1pPr>
            <a:lvl2pPr marL="0" indent="0">
              <a:lnSpc>
                <a:spcPct val="100000"/>
              </a:lnSpc>
              <a:spcBef>
                <a:spcPts val="0"/>
              </a:spcBef>
              <a:buNone/>
              <a:defRPr sz="1800">
                <a:solidFill>
                  <a:schemeClr val="tx1">
                    <a:lumMod val="85000"/>
                    <a:lumOff val="15000"/>
                  </a:schemeClr>
                </a:solidFill>
                <a:latin typeface="Lato Regular" panose="020F0502020204030203" pitchFamily="34" charset="0"/>
                <a:ea typeface="Lato Regular" panose="020F0502020204030203" pitchFamily="34" charset="0"/>
                <a:cs typeface="Lato Regular" panose="020F0502020204030203" pitchFamily="34" charset="0"/>
              </a:defRPr>
            </a:lvl2pPr>
            <a:lvl3pPr marL="0" indent="0">
              <a:buClr>
                <a:schemeClr val="accent4"/>
              </a:buClr>
              <a:buSzPct val="80000"/>
              <a:buFont typeface="Arial" panose="020B0604020202020204" pitchFamily="34" charset="0"/>
              <a:buNone/>
              <a:defRPr sz="1400">
                <a:solidFill>
                  <a:schemeClr val="tx1">
                    <a:lumMod val="85000"/>
                    <a:lumOff val="15000"/>
                  </a:schemeClr>
                </a:solidFill>
                <a:latin typeface="Lato Regular" panose="020F0502020204030203" pitchFamily="34" charset="0"/>
                <a:ea typeface="Lato Regular" panose="020F0502020204030203" pitchFamily="34" charset="0"/>
                <a:cs typeface="Lato Regular" panose="020F0502020204030203" pitchFamily="34" charset="0"/>
              </a:defRPr>
            </a:lvl3pPr>
            <a:lvl4pPr marL="569913" indent="-230188">
              <a:buClr>
                <a:schemeClr val="accent4"/>
              </a:buClr>
              <a:buFont typeface="Lato Regular" panose="020F0502020204030203" pitchFamily="34" charset="0"/>
              <a:buChar char="»"/>
              <a:defRPr sz="1400">
                <a:solidFill>
                  <a:schemeClr val="tx1">
                    <a:lumMod val="85000"/>
                    <a:lumOff val="15000"/>
                  </a:schemeClr>
                </a:solidFill>
                <a:latin typeface="Lato Regular" panose="020F0502020204030203" pitchFamily="34" charset="0"/>
                <a:ea typeface="Lato Regular" panose="020F0502020204030203" pitchFamily="34" charset="0"/>
                <a:cs typeface="Lato Regular" panose="020F0502020204030203" pitchFamily="34" charset="0"/>
              </a:defRPr>
            </a:lvl4pPr>
            <a:lvl5pPr marL="914400" indent="-227013">
              <a:buClr>
                <a:schemeClr val="accent4"/>
              </a:buClr>
              <a:buFont typeface="Lato Regular" panose="020F0502020204030203" pitchFamily="34" charset="0"/>
              <a:buChar char="◦"/>
              <a:defRPr sz="1400">
                <a:solidFill>
                  <a:schemeClr val="tx1">
                    <a:lumMod val="85000"/>
                    <a:lumOff val="15000"/>
                  </a:schemeClr>
                </a:solidFill>
                <a:latin typeface="Lato Regular" panose="020F0502020204030203" pitchFamily="34" charset="0"/>
                <a:ea typeface="Lato Regular" panose="020F0502020204030203" pitchFamily="34" charset="0"/>
                <a:cs typeface="Lato Regular" panose="020F0502020204030203" pitchFamily="34" charset="0"/>
              </a:defRPr>
            </a:lvl5pPr>
          </a:lstStyle>
          <a:p>
            <a:pPr lvl="0"/>
            <a:r>
              <a:rPr lang="en-US"/>
              <a:t>Edit Master text styles</a:t>
            </a:r>
          </a:p>
          <a:p>
            <a:pPr lvl="1"/>
            <a:r>
              <a:rPr lang="en-US"/>
              <a:t>Second level</a:t>
            </a:r>
          </a:p>
          <a:p>
            <a:pPr lvl="2"/>
            <a:r>
              <a:rPr lang="en-US"/>
              <a:t>Third level</a:t>
            </a:r>
          </a:p>
        </p:txBody>
      </p:sp>
      <p:sp>
        <p:nvSpPr>
          <p:cNvPr id="6" name="Picture Placeholder 5">
            <a:extLst>
              <a:ext uri="{FF2B5EF4-FFF2-40B4-BE49-F238E27FC236}">
                <a16:creationId xmlns:a16="http://schemas.microsoft.com/office/drawing/2014/main" id="{A1973769-6E65-45A6-BB9A-37AA53BF2702}"/>
              </a:ext>
            </a:extLst>
          </p:cNvPr>
          <p:cNvSpPr>
            <a:spLocks noGrp="1"/>
          </p:cNvSpPr>
          <p:nvPr>
            <p:ph type="pic" sz="quarter" idx="16"/>
          </p:nvPr>
        </p:nvSpPr>
        <p:spPr>
          <a:xfrm>
            <a:off x="960478" y="1338358"/>
            <a:ext cx="1371600" cy="1371600"/>
          </a:xfrm>
          <a:prstGeom prst="ellipse">
            <a:avLst/>
          </a:prstGeom>
          <a:ln w="19050">
            <a:solidFill>
              <a:schemeClr val="bg2">
                <a:lumMod val="75000"/>
              </a:schemeClr>
            </a:solidFill>
          </a:ln>
        </p:spPr>
        <p:txBody>
          <a:bodyPr/>
          <a:lstStyle/>
          <a:p>
            <a:r>
              <a:rPr lang="en-US"/>
              <a:t>Click icon to add picture</a:t>
            </a:r>
          </a:p>
        </p:txBody>
      </p:sp>
      <p:sp>
        <p:nvSpPr>
          <p:cNvPr id="20" name="Picture Placeholder 5">
            <a:extLst>
              <a:ext uri="{FF2B5EF4-FFF2-40B4-BE49-F238E27FC236}">
                <a16:creationId xmlns:a16="http://schemas.microsoft.com/office/drawing/2014/main" id="{90E7EE1A-B916-4F28-BBA8-D742635BC01B}"/>
              </a:ext>
            </a:extLst>
          </p:cNvPr>
          <p:cNvSpPr>
            <a:spLocks noGrp="1"/>
          </p:cNvSpPr>
          <p:nvPr>
            <p:ph type="pic" sz="quarter" idx="23"/>
          </p:nvPr>
        </p:nvSpPr>
        <p:spPr>
          <a:xfrm>
            <a:off x="960478" y="2973247"/>
            <a:ext cx="1371600" cy="1371600"/>
          </a:xfrm>
          <a:prstGeom prst="ellipse">
            <a:avLst/>
          </a:prstGeom>
          <a:ln w="19050">
            <a:solidFill>
              <a:schemeClr val="bg2">
                <a:lumMod val="75000"/>
              </a:schemeClr>
            </a:solidFill>
          </a:ln>
        </p:spPr>
        <p:txBody>
          <a:bodyPr/>
          <a:lstStyle/>
          <a:p>
            <a:r>
              <a:rPr lang="en-US"/>
              <a:t>Click icon to add picture</a:t>
            </a:r>
          </a:p>
        </p:txBody>
      </p:sp>
      <p:sp>
        <p:nvSpPr>
          <p:cNvPr id="21" name="Picture Placeholder 5">
            <a:extLst>
              <a:ext uri="{FF2B5EF4-FFF2-40B4-BE49-F238E27FC236}">
                <a16:creationId xmlns:a16="http://schemas.microsoft.com/office/drawing/2014/main" id="{DA68B3EA-AB2D-4FD3-B713-FE54FB7E3396}"/>
              </a:ext>
            </a:extLst>
          </p:cNvPr>
          <p:cNvSpPr>
            <a:spLocks noGrp="1"/>
          </p:cNvSpPr>
          <p:nvPr>
            <p:ph type="pic" sz="quarter" idx="24"/>
          </p:nvPr>
        </p:nvSpPr>
        <p:spPr>
          <a:xfrm>
            <a:off x="960478" y="4606113"/>
            <a:ext cx="1371600" cy="1371600"/>
          </a:xfrm>
          <a:prstGeom prst="ellipse">
            <a:avLst/>
          </a:prstGeom>
          <a:ln w="19050">
            <a:solidFill>
              <a:schemeClr val="bg2">
                <a:lumMod val="75000"/>
              </a:schemeClr>
            </a:solidFill>
          </a:ln>
        </p:spPr>
        <p:txBody>
          <a:bodyPr/>
          <a:lstStyle/>
          <a:p>
            <a:r>
              <a:rPr lang="en-US"/>
              <a:t>Click icon to add picture</a:t>
            </a:r>
          </a:p>
        </p:txBody>
      </p:sp>
      <p:sp>
        <p:nvSpPr>
          <p:cNvPr id="22" name="Content Placeholder 2">
            <a:extLst>
              <a:ext uri="{FF2B5EF4-FFF2-40B4-BE49-F238E27FC236}">
                <a16:creationId xmlns:a16="http://schemas.microsoft.com/office/drawing/2014/main" id="{74EB66BA-C08A-41AA-94EB-FC2B0FB58190}"/>
              </a:ext>
            </a:extLst>
          </p:cNvPr>
          <p:cNvSpPr>
            <a:spLocks noGrp="1"/>
          </p:cNvSpPr>
          <p:nvPr>
            <p:ph idx="25" hasCustomPrompt="1"/>
          </p:nvPr>
        </p:nvSpPr>
        <p:spPr>
          <a:xfrm>
            <a:off x="2484090" y="3028750"/>
            <a:ext cx="8239485" cy="1260595"/>
          </a:xfrm>
        </p:spPr>
        <p:txBody>
          <a:bodyPr/>
          <a:lstStyle>
            <a:lvl1pPr marL="0" indent="0">
              <a:buNone/>
              <a:defRPr sz="2400">
                <a:solidFill>
                  <a:schemeClr val="accent4"/>
                </a:solidFill>
              </a:defRPr>
            </a:lvl1pPr>
            <a:lvl2pPr marL="0" indent="0">
              <a:lnSpc>
                <a:spcPct val="100000"/>
              </a:lnSpc>
              <a:spcBef>
                <a:spcPts val="0"/>
              </a:spcBef>
              <a:buNone/>
              <a:defRPr sz="1800">
                <a:solidFill>
                  <a:schemeClr val="tx1">
                    <a:lumMod val="85000"/>
                    <a:lumOff val="15000"/>
                  </a:schemeClr>
                </a:solidFill>
                <a:latin typeface="Lato Regular" panose="020F0502020204030203" pitchFamily="34" charset="0"/>
                <a:ea typeface="Lato Regular" panose="020F0502020204030203" pitchFamily="34" charset="0"/>
                <a:cs typeface="Lato Regular" panose="020F0502020204030203" pitchFamily="34" charset="0"/>
              </a:defRPr>
            </a:lvl2pPr>
            <a:lvl3pPr marL="0" indent="0">
              <a:buClr>
                <a:schemeClr val="accent4"/>
              </a:buClr>
              <a:buSzPct val="80000"/>
              <a:buFont typeface="Arial" panose="020B0604020202020204" pitchFamily="34" charset="0"/>
              <a:buNone/>
              <a:defRPr sz="1400">
                <a:solidFill>
                  <a:schemeClr val="tx1">
                    <a:lumMod val="85000"/>
                    <a:lumOff val="15000"/>
                  </a:schemeClr>
                </a:solidFill>
                <a:latin typeface="Lato Regular" panose="020F0502020204030203" pitchFamily="34" charset="0"/>
                <a:ea typeface="Lato Regular" panose="020F0502020204030203" pitchFamily="34" charset="0"/>
                <a:cs typeface="Lato Regular" panose="020F0502020204030203" pitchFamily="34" charset="0"/>
              </a:defRPr>
            </a:lvl3pPr>
            <a:lvl4pPr marL="569913" indent="-230188">
              <a:buClr>
                <a:schemeClr val="accent4"/>
              </a:buClr>
              <a:buFont typeface="Lato Regular" panose="020F0502020204030203" pitchFamily="34" charset="0"/>
              <a:buChar char="»"/>
              <a:defRPr sz="1400">
                <a:solidFill>
                  <a:schemeClr val="tx1">
                    <a:lumMod val="85000"/>
                    <a:lumOff val="15000"/>
                  </a:schemeClr>
                </a:solidFill>
                <a:latin typeface="Lato Regular" panose="020F0502020204030203" pitchFamily="34" charset="0"/>
                <a:ea typeface="Lato Regular" panose="020F0502020204030203" pitchFamily="34" charset="0"/>
                <a:cs typeface="Lato Regular" panose="020F0502020204030203" pitchFamily="34" charset="0"/>
              </a:defRPr>
            </a:lvl4pPr>
            <a:lvl5pPr marL="914400" indent="-227013">
              <a:buClr>
                <a:schemeClr val="accent4"/>
              </a:buClr>
              <a:buFont typeface="Lato Regular" panose="020F0502020204030203" pitchFamily="34" charset="0"/>
              <a:buChar char="◦"/>
              <a:defRPr sz="1400">
                <a:solidFill>
                  <a:schemeClr val="tx1">
                    <a:lumMod val="85000"/>
                    <a:lumOff val="15000"/>
                  </a:schemeClr>
                </a:solidFill>
                <a:latin typeface="Lato Regular" panose="020F0502020204030203" pitchFamily="34" charset="0"/>
                <a:ea typeface="Lato Regular" panose="020F0502020204030203" pitchFamily="34" charset="0"/>
                <a:cs typeface="Lato Regular" panose="020F0502020204030203" pitchFamily="34" charset="0"/>
              </a:defRPr>
            </a:lvl5pPr>
          </a:lstStyle>
          <a:p>
            <a:pPr lvl="0"/>
            <a:r>
              <a:rPr lang="en-US"/>
              <a:t>Edit Master text styles</a:t>
            </a:r>
          </a:p>
          <a:p>
            <a:pPr lvl="1"/>
            <a:r>
              <a:rPr lang="en-US"/>
              <a:t>Second level</a:t>
            </a:r>
          </a:p>
          <a:p>
            <a:pPr lvl="2"/>
            <a:r>
              <a:rPr lang="en-US"/>
              <a:t>Third level</a:t>
            </a:r>
          </a:p>
        </p:txBody>
      </p:sp>
      <p:sp>
        <p:nvSpPr>
          <p:cNvPr id="23" name="Content Placeholder 2">
            <a:extLst>
              <a:ext uri="{FF2B5EF4-FFF2-40B4-BE49-F238E27FC236}">
                <a16:creationId xmlns:a16="http://schemas.microsoft.com/office/drawing/2014/main" id="{5F5038E1-26BB-4606-BFE7-5E37625AACF4}"/>
              </a:ext>
            </a:extLst>
          </p:cNvPr>
          <p:cNvSpPr>
            <a:spLocks noGrp="1"/>
          </p:cNvSpPr>
          <p:nvPr>
            <p:ph idx="26" hasCustomPrompt="1"/>
          </p:nvPr>
        </p:nvSpPr>
        <p:spPr>
          <a:xfrm>
            <a:off x="2510277" y="4655066"/>
            <a:ext cx="8239485" cy="1260595"/>
          </a:xfrm>
        </p:spPr>
        <p:txBody>
          <a:bodyPr/>
          <a:lstStyle>
            <a:lvl1pPr marL="0" indent="0">
              <a:buNone/>
              <a:defRPr sz="2400">
                <a:solidFill>
                  <a:schemeClr val="accent4"/>
                </a:solidFill>
              </a:defRPr>
            </a:lvl1pPr>
            <a:lvl2pPr marL="0" indent="0">
              <a:lnSpc>
                <a:spcPct val="100000"/>
              </a:lnSpc>
              <a:spcBef>
                <a:spcPts val="0"/>
              </a:spcBef>
              <a:buNone/>
              <a:defRPr sz="1800">
                <a:solidFill>
                  <a:schemeClr val="tx1">
                    <a:lumMod val="85000"/>
                    <a:lumOff val="15000"/>
                  </a:schemeClr>
                </a:solidFill>
                <a:latin typeface="Lato Regular" panose="020F0502020204030203" pitchFamily="34" charset="0"/>
                <a:ea typeface="Lato Regular" panose="020F0502020204030203" pitchFamily="34" charset="0"/>
                <a:cs typeface="Lato Regular" panose="020F0502020204030203" pitchFamily="34" charset="0"/>
              </a:defRPr>
            </a:lvl2pPr>
            <a:lvl3pPr marL="0" indent="0">
              <a:buClr>
                <a:schemeClr val="accent4"/>
              </a:buClr>
              <a:buSzPct val="80000"/>
              <a:buFont typeface="Arial" panose="020B0604020202020204" pitchFamily="34" charset="0"/>
              <a:buNone/>
              <a:defRPr sz="1400">
                <a:solidFill>
                  <a:schemeClr val="tx1">
                    <a:lumMod val="85000"/>
                    <a:lumOff val="15000"/>
                  </a:schemeClr>
                </a:solidFill>
                <a:latin typeface="Lato Regular" panose="020F0502020204030203" pitchFamily="34" charset="0"/>
                <a:ea typeface="Lato Regular" panose="020F0502020204030203" pitchFamily="34" charset="0"/>
                <a:cs typeface="Lato Regular" panose="020F0502020204030203" pitchFamily="34" charset="0"/>
              </a:defRPr>
            </a:lvl3pPr>
            <a:lvl4pPr marL="569913" indent="-230188">
              <a:buClr>
                <a:schemeClr val="accent4"/>
              </a:buClr>
              <a:buFont typeface="Lato Regular" panose="020F0502020204030203" pitchFamily="34" charset="0"/>
              <a:buChar char="»"/>
              <a:defRPr sz="1400">
                <a:solidFill>
                  <a:schemeClr val="tx1">
                    <a:lumMod val="85000"/>
                    <a:lumOff val="15000"/>
                  </a:schemeClr>
                </a:solidFill>
                <a:latin typeface="Lato Regular" panose="020F0502020204030203" pitchFamily="34" charset="0"/>
                <a:ea typeface="Lato Regular" panose="020F0502020204030203" pitchFamily="34" charset="0"/>
                <a:cs typeface="Lato Regular" panose="020F0502020204030203" pitchFamily="34" charset="0"/>
              </a:defRPr>
            </a:lvl4pPr>
            <a:lvl5pPr marL="914400" indent="-227013">
              <a:buClr>
                <a:schemeClr val="accent4"/>
              </a:buClr>
              <a:buFont typeface="Lato Regular" panose="020F0502020204030203" pitchFamily="34" charset="0"/>
              <a:buChar char="◦"/>
              <a:defRPr sz="1400">
                <a:solidFill>
                  <a:schemeClr val="tx1">
                    <a:lumMod val="85000"/>
                    <a:lumOff val="15000"/>
                  </a:schemeClr>
                </a:solidFill>
                <a:latin typeface="Lato Regular" panose="020F0502020204030203" pitchFamily="34" charset="0"/>
                <a:ea typeface="Lato Regular" panose="020F0502020204030203" pitchFamily="34" charset="0"/>
                <a:cs typeface="Lato Regular" panose="020F0502020204030203" pitchFamily="34" charset="0"/>
              </a:defRPr>
            </a:lvl5pPr>
          </a:lstStyle>
          <a:p>
            <a:pPr lvl="0"/>
            <a:r>
              <a:rPr lang="en-US"/>
              <a:t>Edit Master text styles</a:t>
            </a:r>
          </a:p>
          <a:p>
            <a:pPr lvl="1"/>
            <a:r>
              <a:rPr lang="en-US"/>
              <a:t>Second level</a:t>
            </a:r>
          </a:p>
          <a:p>
            <a:pPr lvl="2"/>
            <a:r>
              <a:rPr lang="en-US"/>
              <a:t>Third level</a:t>
            </a:r>
          </a:p>
        </p:txBody>
      </p:sp>
      <p:sp>
        <p:nvSpPr>
          <p:cNvPr id="5" name="Content Placeholder 4">
            <a:extLst>
              <a:ext uri="{FF2B5EF4-FFF2-40B4-BE49-F238E27FC236}">
                <a16:creationId xmlns:a16="http://schemas.microsoft.com/office/drawing/2014/main" id="{AA401B21-142B-4451-BD4B-A822B9D168DD}"/>
              </a:ext>
            </a:extLst>
          </p:cNvPr>
          <p:cNvSpPr>
            <a:spLocks noGrp="1"/>
          </p:cNvSpPr>
          <p:nvPr>
            <p:ph sz="quarter" idx="27"/>
          </p:nvPr>
        </p:nvSpPr>
        <p:spPr>
          <a:xfrm>
            <a:off x="2041099" y="451520"/>
            <a:ext cx="9194800" cy="616999"/>
          </a:xfrm>
        </p:spPr>
        <p:txBody>
          <a:bodyPr/>
          <a:lstStyle>
            <a:lvl1pPr>
              <a:defRPr sz="3600">
                <a:solidFill>
                  <a:schemeClr val="tx1"/>
                </a:solidFill>
              </a:defRPr>
            </a:lvl1pPr>
          </a:lstStyle>
          <a:p>
            <a:pPr lvl="0"/>
            <a:r>
              <a:rPr lang="en-US"/>
              <a:t>Click to edit Master text styles</a:t>
            </a:r>
          </a:p>
        </p:txBody>
      </p:sp>
      <p:sp>
        <p:nvSpPr>
          <p:cNvPr id="15" name="Slide Number Placeholder 5">
            <a:extLst>
              <a:ext uri="{FF2B5EF4-FFF2-40B4-BE49-F238E27FC236}">
                <a16:creationId xmlns:a16="http://schemas.microsoft.com/office/drawing/2014/main" id="{7AEF861C-2739-4B04-A982-4ED1F30E6EC0}"/>
              </a:ext>
            </a:extLst>
          </p:cNvPr>
          <p:cNvSpPr>
            <a:spLocks noGrp="1"/>
          </p:cNvSpPr>
          <p:nvPr>
            <p:ph type="sldNum" sz="quarter" idx="12"/>
          </p:nvPr>
        </p:nvSpPr>
        <p:spPr>
          <a:xfrm>
            <a:off x="11252200" y="6341651"/>
            <a:ext cx="635000" cy="365125"/>
          </a:xfrm>
        </p:spPr>
        <p:txBody>
          <a:bodyPr/>
          <a:lstStyle>
            <a:lvl1pPr>
              <a:defRPr>
                <a:solidFill>
                  <a:schemeClr val="tx1">
                    <a:lumMod val="75000"/>
                    <a:lumOff val="25000"/>
                  </a:schemeClr>
                </a:solidFill>
              </a:defRPr>
            </a:lvl1pPr>
          </a:lstStyle>
          <a:p>
            <a:fld id="{CC9CBBE5-4429-4ADA-B89E-87EB3534B4A3}" type="slidenum">
              <a:rPr lang="en-US" smtClean="0"/>
              <a:pPr/>
              <a:t>‹#›</a:t>
            </a:fld>
            <a:endParaRPr lang="en-US"/>
          </a:p>
        </p:txBody>
      </p:sp>
      <p:pic>
        <p:nvPicPr>
          <p:cNvPr id="19" name="Picture 18">
            <a:extLst>
              <a:ext uri="{FF2B5EF4-FFF2-40B4-BE49-F238E27FC236}">
                <a16:creationId xmlns:a16="http://schemas.microsoft.com/office/drawing/2014/main" id="{8E3F64E8-82CF-402F-8336-C53536EFFAE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346436" y="6398229"/>
            <a:ext cx="1919089" cy="256106"/>
          </a:xfrm>
          <a:prstGeom prst="rect">
            <a:avLst/>
          </a:prstGeom>
        </p:spPr>
      </p:pic>
      <p:pic>
        <p:nvPicPr>
          <p:cNvPr id="4" name="Picture 3">
            <a:extLst>
              <a:ext uri="{FF2B5EF4-FFF2-40B4-BE49-F238E27FC236}">
                <a16:creationId xmlns:a16="http://schemas.microsoft.com/office/drawing/2014/main" id="{FD797FBD-2DC2-55AD-99E5-A054685A8A5A}"/>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t="41641" b="41641"/>
          <a:stretch/>
        </p:blipFill>
        <p:spPr>
          <a:xfrm>
            <a:off x="9196841" y="6345984"/>
            <a:ext cx="2188493" cy="366097"/>
          </a:xfrm>
          <a:prstGeom prst="rect">
            <a:avLst/>
          </a:prstGeom>
        </p:spPr>
      </p:pic>
    </p:spTree>
    <p:extLst>
      <p:ext uri="{BB962C8B-B14F-4D97-AF65-F5344CB8AC3E}">
        <p14:creationId xmlns:p14="http://schemas.microsoft.com/office/powerpoint/2010/main" val="270660639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8_Contact presenters slide">
    <p:spTree>
      <p:nvGrpSpPr>
        <p:cNvPr id="1" name=""/>
        <p:cNvGrpSpPr/>
        <p:nvPr/>
      </p:nvGrpSpPr>
      <p:grpSpPr>
        <a:xfrm>
          <a:off x="0" y="0"/>
          <a:ext cx="0" cy="0"/>
          <a:chOff x="0" y="0"/>
          <a:chExt cx="0" cy="0"/>
        </a:xfrm>
      </p:grpSpPr>
      <p:pic>
        <p:nvPicPr>
          <p:cNvPr id="7" name="Picture 6" descr="A blue background with lines and lights&#10;&#10;Description automatically generated with medium confidence">
            <a:extLst>
              <a:ext uri="{FF2B5EF4-FFF2-40B4-BE49-F238E27FC236}">
                <a16:creationId xmlns:a16="http://schemas.microsoft.com/office/drawing/2014/main" id="{BD347711-03B6-2C19-1CE9-F1B4DA70822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2031"/>
          <a:stretch/>
        </p:blipFill>
        <p:spPr>
          <a:xfrm>
            <a:off x="0" y="0"/>
            <a:ext cx="1553755" cy="6858000"/>
          </a:xfrm>
          <a:prstGeom prst="rect">
            <a:avLst/>
          </a:prstGeom>
        </p:spPr>
      </p:pic>
      <p:sp>
        <p:nvSpPr>
          <p:cNvPr id="18" name="Rectangle 17">
            <a:extLst>
              <a:ext uri="{FF2B5EF4-FFF2-40B4-BE49-F238E27FC236}">
                <a16:creationId xmlns:a16="http://schemas.microsoft.com/office/drawing/2014/main" id="{8FEAB4BD-0994-418E-816A-2A7B573D8C71}"/>
              </a:ext>
            </a:extLst>
          </p:cNvPr>
          <p:cNvSpPr/>
          <p:nvPr userDrawn="1"/>
        </p:nvSpPr>
        <p:spPr>
          <a:xfrm rot="10800000">
            <a:off x="1553756" y="0"/>
            <a:ext cx="202433" cy="6858000"/>
          </a:xfrm>
          <a:prstGeom prst="rect">
            <a:avLst/>
          </a:prstGeom>
          <a:solidFill>
            <a:srgbClr val="0094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5" name="Content Placeholder 4">
            <a:extLst>
              <a:ext uri="{FF2B5EF4-FFF2-40B4-BE49-F238E27FC236}">
                <a16:creationId xmlns:a16="http://schemas.microsoft.com/office/drawing/2014/main" id="{AA401B21-142B-4451-BD4B-A822B9D168DD}"/>
              </a:ext>
            </a:extLst>
          </p:cNvPr>
          <p:cNvSpPr>
            <a:spLocks noGrp="1"/>
          </p:cNvSpPr>
          <p:nvPr>
            <p:ph sz="quarter" idx="27"/>
          </p:nvPr>
        </p:nvSpPr>
        <p:spPr>
          <a:xfrm>
            <a:off x="2041099" y="451520"/>
            <a:ext cx="9194800" cy="616999"/>
          </a:xfrm>
        </p:spPr>
        <p:txBody>
          <a:bodyPr/>
          <a:lstStyle>
            <a:lvl1pPr>
              <a:defRPr sz="3600">
                <a:solidFill>
                  <a:schemeClr val="tx1"/>
                </a:solidFill>
              </a:defRPr>
            </a:lvl1pPr>
          </a:lstStyle>
          <a:p>
            <a:pPr lvl="0"/>
            <a:r>
              <a:rPr lang="en-US"/>
              <a:t>Click to edit Master text styles</a:t>
            </a:r>
          </a:p>
        </p:txBody>
      </p:sp>
      <p:pic>
        <p:nvPicPr>
          <p:cNvPr id="19" name="Picture 18">
            <a:extLst>
              <a:ext uri="{FF2B5EF4-FFF2-40B4-BE49-F238E27FC236}">
                <a16:creationId xmlns:a16="http://schemas.microsoft.com/office/drawing/2014/main" id="{8E3F64E8-82CF-402F-8336-C53536EFFAE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346436" y="6398229"/>
            <a:ext cx="1919089" cy="256106"/>
          </a:xfrm>
          <a:prstGeom prst="rect">
            <a:avLst/>
          </a:prstGeom>
        </p:spPr>
      </p:pic>
      <p:pic>
        <p:nvPicPr>
          <p:cNvPr id="4" name="Picture 3">
            <a:extLst>
              <a:ext uri="{FF2B5EF4-FFF2-40B4-BE49-F238E27FC236}">
                <a16:creationId xmlns:a16="http://schemas.microsoft.com/office/drawing/2014/main" id="{FD797FBD-2DC2-55AD-99E5-A054685A8A5A}"/>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t="41641" b="41641"/>
          <a:stretch/>
        </p:blipFill>
        <p:spPr>
          <a:xfrm>
            <a:off x="8144952" y="6345984"/>
            <a:ext cx="2188493" cy="366097"/>
          </a:xfrm>
          <a:prstGeom prst="rect">
            <a:avLst/>
          </a:prstGeom>
        </p:spPr>
      </p:pic>
      <p:pic>
        <p:nvPicPr>
          <p:cNvPr id="2" name="Picture 1" descr="A blue background with lines and lights&#10;&#10;Description automatically generated with medium confidence">
            <a:extLst>
              <a:ext uri="{FF2B5EF4-FFF2-40B4-BE49-F238E27FC236}">
                <a16:creationId xmlns:a16="http://schemas.microsoft.com/office/drawing/2014/main" id="{EFCC083D-B1A4-8EDC-8387-59120243C0C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2031"/>
          <a:stretch/>
        </p:blipFill>
        <p:spPr>
          <a:xfrm>
            <a:off x="10638245" y="0"/>
            <a:ext cx="1553755" cy="6858000"/>
          </a:xfrm>
          <a:prstGeom prst="rect">
            <a:avLst/>
          </a:prstGeom>
        </p:spPr>
      </p:pic>
      <p:sp>
        <p:nvSpPr>
          <p:cNvPr id="8" name="Rectangle 7">
            <a:extLst>
              <a:ext uri="{FF2B5EF4-FFF2-40B4-BE49-F238E27FC236}">
                <a16:creationId xmlns:a16="http://schemas.microsoft.com/office/drawing/2014/main" id="{D3158F90-3F74-9A1A-BB5B-8CC96DA9A921}"/>
              </a:ext>
            </a:extLst>
          </p:cNvPr>
          <p:cNvSpPr/>
          <p:nvPr userDrawn="1"/>
        </p:nvSpPr>
        <p:spPr>
          <a:xfrm rot="10800000">
            <a:off x="10436069" y="0"/>
            <a:ext cx="202433" cy="6858000"/>
          </a:xfrm>
          <a:prstGeom prst="rect">
            <a:avLst/>
          </a:prstGeom>
          <a:solidFill>
            <a:srgbClr val="0094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5" name="Slide Number Placeholder 5">
            <a:extLst>
              <a:ext uri="{FF2B5EF4-FFF2-40B4-BE49-F238E27FC236}">
                <a16:creationId xmlns:a16="http://schemas.microsoft.com/office/drawing/2014/main" id="{7AEF861C-2739-4B04-A982-4ED1F30E6EC0}"/>
              </a:ext>
            </a:extLst>
          </p:cNvPr>
          <p:cNvSpPr>
            <a:spLocks noGrp="1"/>
          </p:cNvSpPr>
          <p:nvPr>
            <p:ph type="sldNum" sz="quarter" idx="12"/>
          </p:nvPr>
        </p:nvSpPr>
        <p:spPr>
          <a:xfrm>
            <a:off x="11252200" y="6341651"/>
            <a:ext cx="635000" cy="365125"/>
          </a:xfrm>
        </p:spPr>
        <p:txBody>
          <a:bodyPr/>
          <a:lstStyle>
            <a:lvl1pPr>
              <a:defRPr>
                <a:solidFill>
                  <a:schemeClr val="bg1"/>
                </a:solidFill>
              </a:defRPr>
            </a:lvl1pPr>
          </a:lstStyle>
          <a:p>
            <a:fld id="{CC9CBBE5-4429-4ADA-B89E-87EB3534B4A3}" type="slidenum">
              <a:rPr lang="en-US" smtClean="0"/>
              <a:pPr/>
              <a:t>‹#›</a:t>
            </a:fld>
            <a:endParaRPr lang="en-US"/>
          </a:p>
        </p:txBody>
      </p:sp>
    </p:spTree>
    <p:extLst>
      <p:ext uri="{BB962C8B-B14F-4D97-AF65-F5344CB8AC3E}">
        <p14:creationId xmlns:p14="http://schemas.microsoft.com/office/powerpoint/2010/main" val="387171854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3_Title and Content TEAL">
    <p:spTree>
      <p:nvGrpSpPr>
        <p:cNvPr id="1" name=""/>
        <p:cNvGrpSpPr/>
        <p:nvPr/>
      </p:nvGrpSpPr>
      <p:grpSpPr>
        <a:xfrm>
          <a:off x="0" y="0"/>
          <a:ext cx="0" cy="0"/>
          <a:chOff x="0" y="0"/>
          <a:chExt cx="0" cy="0"/>
        </a:xfrm>
      </p:grpSpPr>
      <p:sp>
        <p:nvSpPr>
          <p:cNvPr id="2" name="Title 1"/>
          <p:cNvSpPr>
            <a:spLocks noGrp="1"/>
          </p:cNvSpPr>
          <p:nvPr>
            <p:ph type="title"/>
          </p:nvPr>
        </p:nvSpPr>
        <p:spPr>
          <a:xfrm>
            <a:off x="1401169" y="324970"/>
            <a:ext cx="10118888" cy="739775"/>
          </a:xfrm>
        </p:spPr>
        <p:txBody>
          <a:bodyPr>
            <a:normAutofit/>
          </a:bodyPr>
          <a:lstStyle>
            <a:lvl1pPr>
              <a:defRPr sz="3883"/>
            </a:lvl1pPr>
          </a:lstStyle>
          <a:p>
            <a:r>
              <a:rPr lang="en-US"/>
              <a:t>Click to edit Master title style</a:t>
            </a:r>
          </a:p>
        </p:txBody>
      </p:sp>
      <p:sp>
        <p:nvSpPr>
          <p:cNvPr id="3" name="Content Placeholder 2"/>
          <p:cNvSpPr>
            <a:spLocks noGrp="1"/>
          </p:cNvSpPr>
          <p:nvPr>
            <p:ph idx="1"/>
          </p:nvPr>
        </p:nvSpPr>
        <p:spPr>
          <a:xfrm>
            <a:off x="1401164" y="1230947"/>
            <a:ext cx="10118894" cy="4719377"/>
          </a:xfrm>
        </p:spPr>
        <p:txBody>
          <a:bodyPr/>
          <a:lstStyle>
            <a:lvl1pPr marL="0" indent="0">
              <a:lnSpc>
                <a:spcPct val="100000"/>
              </a:lnSpc>
              <a:spcBef>
                <a:spcPts val="1588"/>
              </a:spcBef>
              <a:buNone/>
              <a:defRPr sz="2118">
                <a:solidFill>
                  <a:schemeClr val="accent6">
                    <a:lumMod val="75000"/>
                  </a:schemeClr>
                </a:solidFill>
              </a:defRPr>
            </a:lvl1pPr>
            <a:lvl2pPr marL="0" indent="0">
              <a:lnSpc>
                <a:spcPct val="100000"/>
              </a:lnSpc>
              <a:buNone/>
              <a:defRPr sz="1412">
                <a:solidFill>
                  <a:schemeClr val="tx1">
                    <a:lumMod val="75000"/>
                    <a:lumOff val="25000"/>
                  </a:schemeClr>
                </a:solidFill>
                <a:latin typeface="Lato" panose="020F0502020204030203" pitchFamily="34" charset="0"/>
                <a:ea typeface="Lato" panose="020F0502020204030203" pitchFamily="34" charset="0"/>
                <a:cs typeface="Lato" panose="020F0502020204030203" pitchFamily="34" charset="0"/>
              </a:defRPr>
            </a:lvl2pPr>
            <a:lvl3pPr marL="306778" indent="-259150">
              <a:lnSpc>
                <a:spcPct val="100000"/>
              </a:lnSpc>
              <a:buSzPct val="100000"/>
              <a:buFont typeface="Arial" panose="020B0604020202020204" pitchFamily="34" charset="0"/>
              <a:buChar char="•"/>
              <a:defRPr sz="1235">
                <a:solidFill>
                  <a:schemeClr val="tx1">
                    <a:lumMod val="75000"/>
                    <a:lumOff val="25000"/>
                  </a:schemeClr>
                </a:solidFill>
                <a:latin typeface="Lato" panose="020F0502020204030203" pitchFamily="34" charset="0"/>
                <a:ea typeface="Lato" panose="020F0502020204030203" pitchFamily="34" charset="0"/>
                <a:cs typeface="Lato" panose="020F0502020204030203" pitchFamily="34" charset="0"/>
              </a:defRPr>
            </a:lvl3pPr>
            <a:lvl4pPr marL="652777" indent="-228332">
              <a:lnSpc>
                <a:spcPct val="100000"/>
              </a:lnSpc>
              <a:buSzPct val="80000"/>
              <a:buFont typeface="Wingdings" panose="05000000000000000000" pitchFamily="2" charset="2"/>
              <a:buChar char="§"/>
              <a:defRPr sz="1059">
                <a:solidFill>
                  <a:schemeClr val="tx1">
                    <a:lumMod val="75000"/>
                    <a:lumOff val="25000"/>
                  </a:schemeClr>
                </a:solidFill>
                <a:latin typeface="Lato" panose="020F0502020204030203" pitchFamily="34" charset="0"/>
                <a:ea typeface="Lato" panose="020F0502020204030203" pitchFamily="34" charset="0"/>
                <a:cs typeface="Lato" panose="020F0502020204030203" pitchFamily="34" charset="0"/>
              </a:defRPr>
            </a:lvl4pPr>
            <a:lvl5pPr marL="1056211" indent="-228332">
              <a:lnSpc>
                <a:spcPct val="100000"/>
              </a:lnSpc>
              <a:defRPr sz="971">
                <a:solidFill>
                  <a:schemeClr val="tx1">
                    <a:lumMod val="75000"/>
                    <a:lumOff val="25000"/>
                  </a:schemeClr>
                </a:solidFill>
                <a:latin typeface="Lato" panose="020F0502020204030203" pitchFamily="34" charset="0"/>
                <a:ea typeface="Lato" panose="020F0502020204030203" pitchFamily="34" charset="0"/>
                <a:cs typeface="Lato" panose="020F050202020403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11284" y="269612"/>
            <a:ext cx="1112061" cy="677734"/>
          </a:xfrm>
          <a:prstGeom prst="rect">
            <a:avLst/>
          </a:prstGeom>
        </p:spPr>
      </p:pic>
    </p:spTree>
    <p:extLst>
      <p:ext uri="{BB962C8B-B14F-4D97-AF65-F5344CB8AC3E}">
        <p14:creationId xmlns:p14="http://schemas.microsoft.com/office/powerpoint/2010/main" val="22710119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04_Divider slide 1">
    <p:spTree>
      <p:nvGrpSpPr>
        <p:cNvPr id="1" name=""/>
        <p:cNvGrpSpPr/>
        <p:nvPr/>
      </p:nvGrpSpPr>
      <p:grpSpPr>
        <a:xfrm>
          <a:off x="0" y="0"/>
          <a:ext cx="0" cy="0"/>
          <a:chOff x="0" y="0"/>
          <a:chExt cx="0" cy="0"/>
        </a:xfrm>
      </p:grpSpPr>
      <p:pic>
        <p:nvPicPr>
          <p:cNvPr id="5" name="Picture 4" descr="A bridge with lights on it&#10;&#10;Description automatically generated">
            <a:extLst>
              <a:ext uri="{FF2B5EF4-FFF2-40B4-BE49-F238E27FC236}">
                <a16:creationId xmlns:a16="http://schemas.microsoft.com/office/drawing/2014/main" id="{D830456F-0B50-D831-D7EF-3A78ADCF6335}"/>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450" b="16025"/>
          <a:stretch/>
        </p:blipFill>
        <p:spPr>
          <a:xfrm>
            <a:off x="0" y="0"/>
            <a:ext cx="12192000" cy="6856326"/>
          </a:xfrm>
          <a:prstGeom prst="rect">
            <a:avLst/>
          </a:prstGeom>
        </p:spPr>
      </p:pic>
      <p:sp>
        <p:nvSpPr>
          <p:cNvPr id="4" name="Rectangle 3">
            <a:extLst>
              <a:ext uri="{FF2B5EF4-FFF2-40B4-BE49-F238E27FC236}">
                <a16:creationId xmlns:a16="http://schemas.microsoft.com/office/drawing/2014/main" id="{630FB40A-4084-44CA-8F4F-372C885738DC}"/>
              </a:ext>
            </a:extLst>
          </p:cNvPr>
          <p:cNvSpPr/>
          <p:nvPr userDrawn="1"/>
        </p:nvSpPr>
        <p:spPr>
          <a:xfrm>
            <a:off x="0" y="0"/>
            <a:ext cx="12192000" cy="6858000"/>
          </a:xfrm>
          <a:prstGeom prst="rect">
            <a:avLst/>
          </a:prstGeom>
          <a:solidFill>
            <a:schemeClr val="tx1">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7" name="Title 1">
            <a:extLst>
              <a:ext uri="{FF2B5EF4-FFF2-40B4-BE49-F238E27FC236}">
                <a16:creationId xmlns:a16="http://schemas.microsoft.com/office/drawing/2014/main" id="{2A854D7B-1644-402D-9D6B-D72192A58549}"/>
              </a:ext>
            </a:extLst>
          </p:cNvPr>
          <p:cNvSpPr>
            <a:spLocks noGrp="1"/>
          </p:cNvSpPr>
          <p:nvPr>
            <p:ph type="title" hasCustomPrompt="1"/>
          </p:nvPr>
        </p:nvSpPr>
        <p:spPr>
          <a:xfrm>
            <a:off x="926473" y="1559105"/>
            <a:ext cx="10339052" cy="2116639"/>
          </a:xfrm>
        </p:spPr>
        <p:txBody>
          <a:bodyPr anchor="t">
            <a:noAutofit/>
          </a:bodyPr>
          <a:lstStyle>
            <a:lvl1pPr>
              <a:defRPr sz="4800">
                <a:solidFill>
                  <a:schemeClr val="bg1"/>
                </a:solidFill>
              </a:defRPr>
            </a:lvl1pPr>
          </a:lstStyle>
          <a:p>
            <a:r>
              <a:rPr lang="en-US"/>
              <a:t>Click to edit Master title style – no more than two lines</a:t>
            </a:r>
          </a:p>
        </p:txBody>
      </p:sp>
      <p:sp>
        <p:nvSpPr>
          <p:cNvPr id="13" name="Slide Number Placeholder 5">
            <a:extLst>
              <a:ext uri="{FF2B5EF4-FFF2-40B4-BE49-F238E27FC236}">
                <a16:creationId xmlns:a16="http://schemas.microsoft.com/office/drawing/2014/main" id="{D4BD6C6E-E926-4092-A1BE-9572B8C4B3C4}"/>
              </a:ext>
            </a:extLst>
          </p:cNvPr>
          <p:cNvSpPr>
            <a:spLocks noGrp="1"/>
          </p:cNvSpPr>
          <p:nvPr>
            <p:ph type="sldNum" sz="quarter" idx="12"/>
          </p:nvPr>
        </p:nvSpPr>
        <p:spPr>
          <a:xfrm>
            <a:off x="11252200" y="6341651"/>
            <a:ext cx="635000" cy="365125"/>
          </a:xfrm>
        </p:spPr>
        <p:txBody>
          <a:bodyPr/>
          <a:lstStyle>
            <a:lvl1pPr>
              <a:defRPr>
                <a:solidFill>
                  <a:schemeClr val="bg1"/>
                </a:solidFill>
              </a:defRPr>
            </a:lvl1pPr>
          </a:lstStyle>
          <a:p>
            <a:fld id="{CC9CBBE5-4429-4ADA-B89E-87EB3534B4A3}" type="slidenum">
              <a:rPr lang="en-US" smtClean="0"/>
              <a:pPr/>
              <a:t>‹#›</a:t>
            </a:fld>
            <a:endParaRPr lang="en-US"/>
          </a:p>
        </p:txBody>
      </p:sp>
      <p:pic>
        <p:nvPicPr>
          <p:cNvPr id="2" name="Picture 1" descr="A black background with white text&#10;&#10;Description automatically generated">
            <a:extLst>
              <a:ext uri="{FF2B5EF4-FFF2-40B4-BE49-F238E27FC236}">
                <a16:creationId xmlns:a16="http://schemas.microsoft.com/office/drawing/2014/main" id="{0AF8F5AF-6890-D9B2-81EA-289D427292BC}"/>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40342" b="42930"/>
          <a:stretch/>
        </p:blipFill>
        <p:spPr>
          <a:xfrm>
            <a:off x="9080550" y="6341651"/>
            <a:ext cx="2291213" cy="383280"/>
          </a:xfrm>
          <a:prstGeom prst="rect">
            <a:avLst/>
          </a:prstGeom>
        </p:spPr>
      </p:pic>
    </p:spTree>
    <p:extLst>
      <p:ext uri="{BB962C8B-B14F-4D97-AF65-F5344CB8AC3E}">
        <p14:creationId xmlns:p14="http://schemas.microsoft.com/office/powerpoint/2010/main" val="25543459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05_Divider slide 2">
    <p:spTree>
      <p:nvGrpSpPr>
        <p:cNvPr id="1" name=""/>
        <p:cNvGrpSpPr/>
        <p:nvPr/>
      </p:nvGrpSpPr>
      <p:grpSpPr>
        <a:xfrm>
          <a:off x="0" y="0"/>
          <a:ext cx="0" cy="0"/>
          <a:chOff x="0" y="0"/>
          <a:chExt cx="0" cy="0"/>
        </a:xfrm>
      </p:grpSpPr>
      <p:pic>
        <p:nvPicPr>
          <p:cNvPr id="5" name="Picture 4" descr="A long shot of a bridge&#10;&#10;Description automatically generated">
            <a:extLst>
              <a:ext uri="{FF2B5EF4-FFF2-40B4-BE49-F238E27FC236}">
                <a16:creationId xmlns:a16="http://schemas.microsoft.com/office/drawing/2014/main" id="{9EF345AF-3701-2BB0-5029-50E112DB663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6260" t="15049" b="5739"/>
          <a:stretch/>
        </p:blipFill>
        <p:spPr>
          <a:xfrm>
            <a:off x="0" y="0"/>
            <a:ext cx="12192000" cy="6858000"/>
          </a:xfrm>
          <a:prstGeom prst="rect">
            <a:avLst/>
          </a:prstGeom>
        </p:spPr>
      </p:pic>
      <p:sp>
        <p:nvSpPr>
          <p:cNvPr id="26" name="Rectangle 25">
            <a:extLst>
              <a:ext uri="{FF2B5EF4-FFF2-40B4-BE49-F238E27FC236}">
                <a16:creationId xmlns:a16="http://schemas.microsoft.com/office/drawing/2014/main" id="{C83324D6-490F-4CE4-A637-ACA5E9A93959}"/>
              </a:ext>
            </a:extLst>
          </p:cNvPr>
          <p:cNvSpPr/>
          <p:nvPr userDrawn="1"/>
        </p:nvSpPr>
        <p:spPr>
          <a:xfrm>
            <a:off x="0" y="0"/>
            <a:ext cx="12192000" cy="6858000"/>
          </a:xfrm>
          <a:prstGeom prst="rect">
            <a:avLst/>
          </a:prstGeom>
          <a:solidFill>
            <a:schemeClr val="tx1">
              <a:alpha val="2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5" name="Rectangle 24">
            <a:extLst>
              <a:ext uri="{FF2B5EF4-FFF2-40B4-BE49-F238E27FC236}">
                <a16:creationId xmlns:a16="http://schemas.microsoft.com/office/drawing/2014/main" id="{F1937BF6-8578-4C6F-9144-5C04C3AE66E7}"/>
              </a:ext>
            </a:extLst>
          </p:cNvPr>
          <p:cNvSpPr/>
          <p:nvPr userDrawn="1"/>
        </p:nvSpPr>
        <p:spPr>
          <a:xfrm>
            <a:off x="770468" y="1152525"/>
            <a:ext cx="10651065" cy="5022848"/>
          </a:xfrm>
          <a:prstGeom prst="rect">
            <a:avLst/>
          </a:prstGeom>
          <a:solidFill>
            <a:schemeClr val="accent4">
              <a:alpha val="8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Title 1">
            <a:extLst>
              <a:ext uri="{FF2B5EF4-FFF2-40B4-BE49-F238E27FC236}">
                <a16:creationId xmlns:a16="http://schemas.microsoft.com/office/drawing/2014/main" id="{19C26353-2133-433A-B21F-37D4BA849FE3}"/>
              </a:ext>
            </a:extLst>
          </p:cNvPr>
          <p:cNvSpPr>
            <a:spLocks noGrp="1"/>
          </p:cNvSpPr>
          <p:nvPr>
            <p:ph type="title" hasCustomPrompt="1"/>
          </p:nvPr>
        </p:nvSpPr>
        <p:spPr>
          <a:xfrm>
            <a:off x="3638248" y="2303780"/>
            <a:ext cx="7078633" cy="3412483"/>
          </a:xfrm>
        </p:spPr>
        <p:txBody>
          <a:bodyPr anchor="t">
            <a:noAutofit/>
          </a:bodyPr>
          <a:lstStyle>
            <a:lvl1pPr>
              <a:defRPr sz="4800">
                <a:solidFill>
                  <a:schemeClr val="bg1"/>
                </a:solidFill>
              </a:defRPr>
            </a:lvl1pPr>
          </a:lstStyle>
          <a:p>
            <a:r>
              <a:rPr lang="en-US"/>
              <a:t>Click to edit Master title style – no more than two lines</a:t>
            </a:r>
            <a:br>
              <a:rPr lang="en-US"/>
            </a:br>
            <a:endParaRPr lang="en-US"/>
          </a:p>
        </p:txBody>
      </p:sp>
      <p:sp>
        <p:nvSpPr>
          <p:cNvPr id="18" name="Slide Number Placeholder 5">
            <a:extLst>
              <a:ext uri="{FF2B5EF4-FFF2-40B4-BE49-F238E27FC236}">
                <a16:creationId xmlns:a16="http://schemas.microsoft.com/office/drawing/2014/main" id="{9170FE78-4869-4BB8-B320-75A21E10979C}"/>
              </a:ext>
            </a:extLst>
          </p:cNvPr>
          <p:cNvSpPr>
            <a:spLocks noGrp="1"/>
          </p:cNvSpPr>
          <p:nvPr>
            <p:ph type="sldNum" sz="quarter" idx="12"/>
          </p:nvPr>
        </p:nvSpPr>
        <p:spPr>
          <a:xfrm>
            <a:off x="11252200" y="6341651"/>
            <a:ext cx="635000" cy="365125"/>
          </a:xfrm>
        </p:spPr>
        <p:txBody>
          <a:bodyPr/>
          <a:lstStyle>
            <a:lvl1pPr>
              <a:defRPr>
                <a:solidFill>
                  <a:schemeClr val="bg1"/>
                </a:solidFill>
              </a:defRPr>
            </a:lvl1pPr>
          </a:lstStyle>
          <a:p>
            <a:fld id="{CC9CBBE5-4429-4ADA-B89E-87EB3534B4A3}" type="slidenum">
              <a:rPr lang="en-US" smtClean="0"/>
              <a:pPr/>
              <a:t>‹#›</a:t>
            </a:fld>
            <a:endParaRPr lang="en-US"/>
          </a:p>
        </p:txBody>
      </p:sp>
      <p:pic>
        <p:nvPicPr>
          <p:cNvPr id="2" name="Picture 1" descr="A black background with white text&#10;&#10;Description automatically generated">
            <a:extLst>
              <a:ext uri="{FF2B5EF4-FFF2-40B4-BE49-F238E27FC236}">
                <a16:creationId xmlns:a16="http://schemas.microsoft.com/office/drawing/2014/main" id="{779CAE5F-6643-C727-77B7-49B6CDAE2146}"/>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40342" b="42930"/>
          <a:stretch/>
        </p:blipFill>
        <p:spPr>
          <a:xfrm>
            <a:off x="9080550" y="6341651"/>
            <a:ext cx="2291213" cy="383280"/>
          </a:xfrm>
          <a:prstGeom prst="rect">
            <a:avLst/>
          </a:prstGeom>
        </p:spPr>
      </p:pic>
    </p:spTree>
    <p:extLst>
      <p:ext uri="{BB962C8B-B14F-4D97-AF65-F5344CB8AC3E}">
        <p14:creationId xmlns:p14="http://schemas.microsoft.com/office/powerpoint/2010/main" val="32780909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06_Divider slide 3">
    <p:spTree>
      <p:nvGrpSpPr>
        <p:cNvPr id="1" name=""/>
        <p:cNvGrpSpPr/>
        <p:nvPr/>
      </p:nvGrpSpPr>
      <p:grpSpPr>
        <a:xfrm>
          <a:off x="0" y="0"/>
          <a:ext cx="0" cy="0"/>
          <a:chOff x="0" y="0"/>
          <a:chExt cx="0" cy="0"/>
        </a:xfrm>
      </p:grpSpPr>
      <p:pic>
        <p:nvPicPr>
          <p:cNvPr id="5" name="Picture 4" descr="A car driving through a tunnel&#10;&#10;Description automatically generated">
            <a:extLst>
              <a:ext uri="{FF2B5EF4-FFF2-40B4-BE49-F238E27FC236}">
                <a16:creationId xmlns:a16="http://schemas.microsoft.com/office/drawing/2014/main" id="{E8E5F8BA-8E6D-B7AC-28EF-4843BFC1604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005" t="14817" r="4259" b="8624"/>
          <a:stretch/>
        </p:blipFill>
        <p:spPr>
          <a:xfrm>
            <a:off x="-1" y="0"/>
            <a:ext cx="12191999" cy="6858000"/>
          </a:xfrm>
          <a:prstGeom prst="rect">
            <a:avLst/>
          </a:prstGeom>
        </p:spPr>
      </p:pic>
      <p:sp>
        <p:nvSpPr>
          <p:cNvPr id="11" name="Rectangle 10">
            <a:extLst>
              <a:ext uri="{FF2B5EF4-FFF2-40B4-BE49-F238E27FC236}">
                <a16:creationId xmlns:a16="http://schemas.microsoft.com/office/drawing/2014/main" id="{BFFD07D2-747F-42FA-BEFD-1CA9AA715781}"/>
              </a:ext>
            </a:extLst>
          </p:cNvPr>
          <p:cNvSpPr/>
          <p:nvPr userDrawn="1"/>
        </p:nvSpPr>
        <p:spPr>
          <a:xfrm>
            <a:off x="0" y="0"/>
            <a:ext cx="12192000" cy="6858000"/>
          </a:xfrm>
          <a:prstGeom prst="rect">
            <a:avLst/>
          </a:prstGeom>
          <a:solidFill>
            <a:schemeClr val="tx1">
              <a:alpha val="2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 name="Rectangle 8">
            <a:extLst>
              <a:ext uri="{FF2B5EF4-FFF2-40B4-BE49-F238E27FC236}">
                <a16:creationId xmlns:a16="http://schemas.microsoft.com/office/drawing/2014/main" id="{9B761FE0-25DD-4ECD-8E8F-A2C6609384A0}"/>
              </a:ext>
            </a:extLst>
          </p:cNvPr>
          <p:cNvSpPr/>
          <p:nvPr userDrawn="1"/>
        </p:nvSpPr>
        <p:spPr>
          <a:xfrm>
            <a:off x="770468" y="1152525"/>
            <a:ext cx="10651065" cy="5022848"/>
          </a:xfrm>
          <a:prstGeom prst="rect">
            <a:avLst/>
          </a:prstGeom>
          <a:solidFill>
            <a:schemeClr val="accent4">
              <a:alpha val="8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3" name="Slide Number Placeholder 5">
            <a:extLst>
              <a:ext uri="{FF2B5EF4-FFF2-40B4-BE49-F238E27FC236}">
                <a16:creationId xmlns:a16="http://schemas.microsoft.com/office/drawing/2014/main" id="{D4BD6C6E-E926-4092-A1BE-9572B8C4B3C4}"/>
              </a:ext>
            </a:extLst>
          </p:cNvPr>
          <p:cNvSpPr>
            <a:spLocks noGrp="1"/>
          </p:cNvSpPr>
          <p:nvPr>
            <p:ph type="sldNum" sz="quarter" idx="12"/>
          </p:nvPr>
        </p:nvSpPr>
        <p:spPr>
          <a:xfrm>
            <a:off x="11252200" y="6341651"/>
            <a:ext cx="635000" cy="365125"/>
          </a:xfrm>
        </p:spPr>
        <p:txBody>
          <a:bodyPr/>
          <a:lstStyle>
            <a:lvl1pPr>
              <a:defRPr>
                <a:solidFill>
                  <a:schemeClr val="bg1"/>
                </a:solidFill>
              </a:defRPr>
            </a:lvl1pPr>
          </a:lstStyle>
          <a:p>
            <a:fld id="{CC9CBBE5-4429-4ADA-B89E-87EB3534B4A3}" type="slidenum">
              <a:rPr lang="en-US" smtClean="0"/>
              <a:pPr/>
              <a:t>‹#›</a:t>
            </a:fld>
            <a:endParaRPr lang="en-US"/>
          </a:p>
        </p:txBody>
      </p:sp>
      <p:sp>
        <p:nvSpPr>
          <p:cNvPr id="22" name="Title 1">
            <a:extLst>
              <a:ext uri="{FF2B5EF4-FFF2-40B4-BE49-F238E27FC236}">
                <a16:creationId xmlns:a16="http://schemas.microsoft.com/office/drawing/2014/main" id="{F00D6A4F-BB59-48D7-85C6-BF1BA3ABD0B0}"/>
              </a:ext>
            </a:extLst>
          </p:cNvPr>
          <p:cNvSpPr>
            <a:spLocks noGrp="1"/>
          </p:cNvSpPr>
          <p:nvPr>
            <p:ph type="title" hasCustomPrompt="1"/>
          </p:nvPr>
        </p:nvSpPr>
        <p:spPr>
          <a:xfrm>
            <a:off x="3638248" y="2303780"/>
            <a:ext cx="7078633" cy="3412483"/>
          </a:xfrm>
        </p:spPr>
        <p:txBody>
          <a:bodyPr anchor="t">
            <a:noAutofit/>
          </a:bodyPr>
          <a:lstStyle>
            <a:lvl1pPr>
              <a:defRPr sz="4800">
                <a:solidFill>
                  <a:schemeClr val="bg1"/>
                </a:solidFill>
              </a:defRPr>
            </a:lvl1pPr>
          </a:lstStyle>
          <a:p>
            <a:r>
              <a:rPr lang="en-US"/>
              <a:t>Click to edit Master title style – no more than two lines</a:t>
            </a:r>
            <a:br>
              <a:rPr lang="en-US"/>
            </a:br>
            <a:endParaRPr lang="en-US"/>
          </a:p>
        </p:txBody>
      </p:sp>
      <p:pic>
        <p:nvPicPr>
          <p:cNvPr id="2" name="Picture 1" descr="A black background with white text&#10;&#10;Description automatically generated">
            <a:extLst>
              <a:ext uri="{FF2B5EF4-FFF2-40B4-BE49-F238E27FC236}">
                <a16:creationId xmlns:a16="http://schemas.microsoft.com/office/drawing/2014/main" id="{FC14CE9D-7B8E-85AC-FBBC-840B8539DAC7}"/>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40342" b="42930"/>
          <a:stretch/>
        </p:blipFill>
        <p:spPr>
          <a:xfrm>
            <a:off x="9080550" y="6341651"/>
            <a:ext cx="2291213" cy="383280"/>
          </a:xfrm>
          <a:prstGeom prst="rect">
            <a:avLst/>
          </a:prstGeom>
        </p:spPr>
      </p:pic>
    </p:spTree>
    <p:extLst>
      <p:ext uri="{BB962C8B-B14F-4D97-AF65-F5344CB8AC3E}">
        <p14:creationId xmlns:p14="http://schemas.microsoft.com/office/powerpoint/2010/main" val="259969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07_Administration slide">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123AC083-3A3C-4194-99E4-D4BF19A95DF3}"/>
              </a:ext>
            </a:extLst>
          </p:cNvPr>
          <p:cNvGrpSpPr/>
          <p:nvPr userDrawn="1"/>
        </p:nvGrpSpPr>
        <p:grpSpPr>
          <a:xfrm>
            <a:off x="9372154" y="133139"/>
            <a:ext cx="2699487" cy="3623720"/>
            <a:chOff x="9372154" y="133139"/>
            <a:chExt cx="2699487" cy="3623720"/>
          </a:xfrm>
        </p:grpSpPr>
        <p:sp>
          <p:nvSpPr>
            <p:cNvPr id="7" name="Rectangle 6">
              <a:extLst>
                <a:ext uri="{FF2B5EF4-FFF2-40B4-BE49-F238E27FC236}">
                  <a16:creationId xmlns:a16="http://schemas.microsoft.com/office/drawing/2014/main" id="{AD10DBCA-B4C3-9E13-0D01-4BA12BCA5256}"/>
                </a:ext>
              </a:extLst>
            </p:cNvPr>
            <p:cNvSpPr/>
            <p:nvPr/>
          </p:nvSpPr>
          <p:spPr>
            <a:xfrm>
              <a:off x="9372154" y="527887"/>
              <a:ext cx="2607736" cy="322897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9" name="Picture 8" descr="A screenshot of a computer&#10;&#10;Description automatically generated with low confidence">
              <a:extLst>
                <a:ext uri="{FF2B5EF4-FFF2-40B4-BE49-F238E27FC236}">
                  <a16:creationId xmlns:a16="http://schemas.microsoft.com/office/drawing/2014/main" id="{5060F3C4-4935-49CC-F9AF-9C67AE81633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77294" t="8324" r="19512" b="87443"/>
            <a:stretch/>
          </p:blipFill>
          <p:spPr>
            <a:xfrm>
              <a:off x="9508047" y="573876"/>
              <a:ext cx="308501" cy="290229"/>
            </a:xfrm>
            <a:prstGeom prst="ellipse">
              <a:avLst/>
            </a:prstGeom>
            <a:solidFill>
              <a:schemeClr val="accent4"/>
            </a:solidFill>
            <a:ln w="9525" cap="rnd">
              <a:noFill/>
            </a:ln>
            <a:effectLst/>
          </p:spPr>
        </p:pic>
        <p:pic>
          <p:nvPicPr>
            <p:cNvPr id="10" name="Picture 9" descr="A screenshot of a computer&#10;&#10;Description automatically generated with low confidence">
              <a:extLst>
                <a:ext uri="{FF2B5EF4-FFF2-40B4-BE49-F238E27FC236}">
                  <a16:creationId xmlns:a16="http://schemas.microsoft.com/office/drawing/2014/main" id="{1B6D20D7-23BB-3DB4-6451-575D52DB42C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7294" t="13794" r="19512" b="81973"/>
            <a:stretch/>
          </p:blipFill>
          <p:spPr>
            <a:xfrm>
              <a:off x="9508047" y="928667"/>
              <a:ext cx="308501" cy="290229"/>
            </a:xfrm>
            <a:prstGeom prst="ellipse">
              <a:avLst/>
            </a:prstGeom>
            <a:solidFill>
              <a:schemeClr val="accent4"/>
            </a:solidFill>
            <a:ln w="9525" cap="rnd">
              <a:noFill/>
            </a:ln>
            <a:effectLst/>
          </p:spPr>
        </p:pic>
        <p:pic>
          <p:nvPicPr>
            <p:cNvPr id="12" name="Picture 11" descr="A screenshot of a computer&#10;&#10;Description automatically generated with low confidence">
              <a:extLst>
                <a:ext uri="{FF2B5EF4-FFF2-40B4-BE49-F238E27FC236}">
                  <a16:creationId xmlns:a16="http://schemas.microsoft.com/office/drawing/2014/main" id="{6594A5B0-F1D0-F0D3-3165-5B56EC0D6EA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77294" t="18716" r="19512" b="77051"/>
            <a:stretch/>
          </p:blipFill>
          <p:spPr>
            <a:xfrm>
              <a:off x="9508047" y="1283458"/>
              <a:ext cx="308501" cy="290229"/>
            </a:xfrm>
            <a:prstGeom prst="ellipse">
              <a:avLst/>
            </a:prstGeom>
            <a:solidFill>
              <a:schemeClr val="accent4"/>
            </a:solidFill>
            <a:ln w="9525" cap="rnd">
              <a:noFill/>
            </a:ln>
            <a:effectLst/>
          </p:spPr>
        </p:pic>
        <p:pic>
          <p:nvPicPr>
            <p:cNvPr id="13" name="Picture 12" descr="A screenshot of a computer&#10;&#10;Description automatically generated with low confidence">
              <a:extLst>
                <a:ext uri="{FF2B5EF4-FFF2-40B4-BE49-F238E27FC236}">
                  <a16:creationId xmlns:a16="http://schemas.microsoft.com/office/drawing/2014/main" id="{7B3E2A00-3DBA-7CA8-E860-B184E6D2925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77294" t="23908" r="19512" b="71859"/>
            <a:stretch/>
          </p:blipFill>
          <p:spPr>
            <a:xfrm>
              <a:off x="9508047" y="1638249"/>
              <a:ext cx="308502" cy="290229"/>
            </a:xfrm>
            <a:prstGeom prst="ellipse">
              <a:avLst/>
            </a:prstGeom>
            <a:solidFill>
              <a:schemeClr val="accent4"/>
            </a:solidFill>
            <a:ln w="9525" cap="rnd">
              <a:noFill/>
            </a:ln>
            <a:effectLst/>
          </p:spPr>
        </p:pic>
        <p:pic>
          <p:nvPicPr>
            <p:cNvPr id="14" name="Picture 13" descr="A screenshot of a computer&#10;&#10;Description automatically generated with low confidence">
              <a:extLst>
                <a:ext uri="{FF2B5EF4-FFF2-40B4-BE49-F238E27FC236}">
                  <a16:creationId xmlns:a16="http://schemas.microsoft.com/office/drawing/2014/main" id="{0A05F886-7125-0FE8-2B90-FC984336135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77294" t="29290" r="19512" b="66477"/>
            <a:stretch/>
          </p:blipFill>
          <p:spPr>
            <a:xfrm>
              <a:off x="9508047" y="1993040"/>
              <a:ext cx="308502" cy="290229"/>
            </a:xfrm>
            <a:prstGeom prst="ellipse">
              <a:avLst/>
            </a:prstGeom>
            <a:solidFill>
              <a:schemeClr val="accent4"/>
            </a:solidFill>
            <a:ln w="9525" cap="rnd">
              <a:noFill/>
            </a:ln>
            <a:effectLst/>
          </p:spPr>
        </p:pic>
        <p:pic>
          <p:nvPicPr>
            <p:cNvPr id="15" name="Picture 14" descr="A screenshot of a computer&#10;&#10;Description automatically generated with low confidence">
              <a:extLst>
                <a:ext uri="{FF2B5EF4-FFF2-40B4-BE49-F238E27FC236}">
                  <a16:creationId xmlns:a16="http://schemas.microsoft.com/office/drawing/2014/main" id="{27242E7B-1966-8C3C-E212-7DE4F16A3A3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77334" t="34289" r="19472" b="61478"/>
            <a:stretch/>
          </p:blipFill>
          <p:spPr>
            <a:xfrm>
              <a:off x="9508046" y="2347831"/>
              <a:ext cx="308501" cy="290229"/>
            </a:xfrm>
            <a:prstGeom prst="ellipse">
              <a:avLst/>
            </a:prstGeom>
            <a:solidFill>
              <a:schemeClr val="accent4"/>
            </a:solidFill>
            <a:ln w="9525" cap="rnd">
              <a:noFill/>
            </a:ln>
            <a:effectLst/>
          </p:spPr>
        </p:pic>
        <p:pic>
          <p:nvPicPr>
            <p:cNvPr id="16" name="Picture 15" descr="A screenshot of a computer&#10;&#10;Description automatically generated with low confidence">
              <a:extLst>
                <a:ext uri="{FF2B5EF4-FFF2-40B4-BE49-F238E27FC236}">
                  <a16:creationId xmlns:a16="http://schemas.microsoft.com/office/drawing/2014/main" id="{EAEEFB17-6F5F-5E0E-7CA9-673A59C77F7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77294" t="39434" r="19512" b="56333"/>
            <a:stretch/>
          </p:blipFill>
          <p:spPr>
            <a:xfrm>
              <a:off x="9508047" y="2702622"/>
              <a:ext cx="308502" cy="290229"/>
            </a:xfrm>
            <a:prstGeom prst="ellipse">
              <a:avLst/>
            </a:prstGeom>
            <a:solidFill>
              <a:schemeClr val="accent4"/>
            </a:solidFill>
            <a:ln w="9525" cap="rnd">
              <a:noFill/>
            </a:ln>
            <a:effectLst/>
          </p:spPr>
        </p:pic>
        <p:pic>
          <p:nvPicPr>
            <p:cNvPr id="17" name="Picture 16" descr="A screenshot of a computer&#10;&#10;Description automatically generated with low confidence">
              <a:extLst>
                <a:ext uri="{FF2B5EF4-FFF2-40B4-BE49-F238E27FC236}">
                  <a16:creationId xmlns:a16="http://schemas.microsoft.com/office/drawing/2014/main" id="{382DF123-FA3F-6ECD-7502-BA7E307F683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7294" t="44580" r="19512" b="51187"/>
            <a:stretch/>
          </p:blipFill>
          <p:spPr>
            <a:xfrm>
              <a:off x="9508047" y="3057413"/>
              <a:ext cx="308502" cy="290229"/>
            </a:xfrm>
            <a:prstGeom prst="ellipse">
              <a:avLst/>
            </a:prstGeom>
            <a:solidFill>
              <a:schemeClr val="accent4"/>
            </a:solidFill>
            <a:ln w="9525" cap="rnd">
              <a:noFill/>
            </a:ln>
            <a:effectLst/>
          </p:spPr>
        </p:pic>
        <p:pic>
          <p:nvPicPr>
            <p:cNvPr id="18" name="Picture 17" descr="A screenshot of a computer&#10;&#10;Description automatically generated with low confidence">
              <a:extLst>
                <a:ext uri="{FF2B5EF4-FFF2-40B4-BE49-F238E27FC236}">
                  <a16:creationId xmlns:a16="http://schemas.microsoft.com/office/drawing/2014/main" id="{DF4D4BE0-9318-1F82-397D-CD92AD1C335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77294" t="49774" r="19512" b="45993"/>
            <a:stretch/>
          </p:blipFill>
          <p:spPr>
            <a:xfrm>
              <a:off x="9508047" y="3412206"/>
              <a:ext cx="308502" cy="290229"/>
            </a:xfrm>
            <a:prstGeom prst="ellipse">
              <a:avLst/>
            </a:prstGeom>
            <a:solidFill>
              <a:schemeClr val="accent4"/>
            </a:solidFill>
            <a:ln w="9525" cap="rnd">
              <a:noFill/>
            </a:ln>
            <a:effectLst/>
          </p:spPr>
        </p:pic>
        <p:sp>
          <p:nvSpPr>
            <p:cNvPr id="19" name="TextBox 18">
              <a:extLst>
                <a:ext uri="{FF2B5EF4-FFF2-40B4-BE49-F238E27FC236}">
                  <a16:creationId xmlns:a16="http://schemas.microsoft.com/office/drawing/2014/main" id="{4CBC48CD-0B34-35C0-16C7-EA4A45FAD6FB}"/>
                </a:ext>
              </a:extLst>
            </p:cNvPr>
            <p:cNvSpPr txBox="1"/>
            <p:nvPr/>
          </p:nvSpPr>
          <p:spPr>
            <a:xfrm>
              <a:off x="9816547" y="601165"/>
              <a:ext cx="1757460" cy="230832"/>
            </a:xfrm>
            <a:prstGeom prst="rect">
              <a:avLst/>
            </a:prstGeom>
            <a:solidFill>
              <a:schemeClr val="accent4"/>
            </a:solidFill>
          </p:spPr>
          <p:txBody>
            <a:bodyPr wrap="square" rtlCol="0">
              <a:spAutoFit/>
            </a:bodyPr>
            <a:lstStyle/>
            <a:p>
              <a:r>
                <a:rPr lang="en-US" sz="900">
                  <a:solidFill>
                    <a:schemeClr val="bg1"/>
                  </a:solidFill>
                  <a:latin typeface="+mj-lt"/>
                </a:rPr>
                <a:t>Media Player</a:t>
              </a:r>
            </a:p>
          </p:txBody>
        </p:sp>
        <p:sp>
          <p:nvSpPr>
            <p:cNvPr id="20" name="TextBox 19">
              <a:extLst>
                <a:ext uri="{FF2B5EF4-FFF2-40B4-BE49-F238E27FC236}">
                  <a16:creationId xmlns:a16="http://schemas.microsoft.com/office/drawing/2014/main" id="{4ED032A4-4825-5710-4611-62EA613D6EC6}"/>
                </a:ext>
              </a:extLst>
            </p:cNvPr>
            <p:cNvSpPr txBox="1"/>
            <p:nvPr/>
          </p:nvSpPr>
          <p:spPr>
            <a:xfrm>
              <a:off x="9816547" y="961346"/>
              <a:ext cx="1757460" cy="230832"/>
            </a:xfrm>
            <a:prstGeom prst="rect">
              <a:avLst/>
            </a:prstGeom>
            <a:solidFill>
              <a:schemeClr val="accent4"/>
            </a:solidFill>
          </p:spPr>
          <p:txBody>
            <a:bodyPr wrap="square" rtlCol="0">
              <a:spAutoFit/>
            </a:bodyPr>
            <a:lstStyle/>
            <a:p>
              <a:r>
                <a:rPr lang="en-US" sz="900">
                  <a:solidFill>
                    <a:schemeClr val="bg1"/>
                  </a:solidFill>
                  <a:latin typeface="+mj-lt"/>
                </a:rPr>
                <a:t>Slides</a:t>
              </a:r>
            </a:p>
          </p:txBody>
        </p:sp>
        <p:sp>
          <p:nvSpPr>
            <p:cNvPr id="21" name="TextBox 20">
              <a:extLst>
                <a:ext uri="{FF2B5EF4-FFF2-40B4-BE49-F238E27FC236}">
                  <a16:creationId xmlns:a16="http://schemas.microsoft.com/office/drawing/2014/main" id="{4B85498C-1578-63C4-3116-3509F062103C}"/>
                </a:ext>
              </a:extLst>
            </p:cNvPr>
            <p:cNvSpPr txBox="1"/>
            <p:nvPr/>
          </p:nvSpPr>
          <p:spPr>
            <a:xfrm>
              <a:off x="9816547" y="1314954"/>
              <a:ext cx="1757460" cy="230832"/>
            </a:xfrm>
            <a:prstGeom prst="rect">
              <a:avLst/>
            </a:prstGeom>
            <a:solidFill>
              <a:schemeClr val="accent4"/>
            </a:solidFill>
          </p:spPr>
          <p:txBody>
            <a:bodyPr wrap="square" rtlCol="0">
              <a:spAutoFit/>
            </a:bodyPr>
            <a:lstStyle/>
            <a:p>
              <a:r>
                <a:rPr lang="en-US" sz="900">
                  <a:solidFill>
                    <a:schemeClr val="bg1"/>
                  </a:solidFill>
                  <a:latin typeface="+mj-lt"/>
                </a:rPr>
                <a:t>Speaker Bio</a:t>
              </a:r>
            </a:p>
          </p:txBody>
        </p:sp>
        <p:sp>
          <p:nvSpPr>
            <p:cNvPr id="22" name="TextBox 21">
              <a:extLst>
                <a:ext uri="{FF2B5EF4-FFF2-40B4-BE49-F238E27FC236}">
                  <a16:creationId xmlns:a16="http://schemas.microsoft.com/office/drawing/2014/main" id="{0B53487F-E62E-D8D0-5CEA-7E2567A423C9}"/>
                </a:ext>
              </a:extLst>
            </p:cNvPr>
            <p:cNvSpPr txBox="1"/>
            <p:nvPr/>
          </p:nvSpPr>
          <p:spPr>
            <a:xfrm>
              <a:off x="9816547" y="1668562"/>
              <a:ext cx="1757460" cy="230832"/>
            </a:xfrm>
            <a:prstGeom prst="rect">
              <a:avLst/>
            </a:prstGeom>
            <a:solidFill>
              <a:schemeClr val="accent4"/>
            </a:solidFill>
          </p:spPr>
          <p:txBody>
            <a:bodyPr wrap="square" rtlCol="0">
              <a:spAutoFit/>
            </a:bodyPr>
            <a:lstStyle/>
            <a:p>
              <a:r>
                <a:rPr lang="en-US" sz="900">
                  <a:solidFill>
                    <a:schemeClr val="bg1"/>
                  </a:solidFill>
                  <a:latin typeface="+mj-lt"/>
                </a:rPr>
                <a:t>Related Content</a:t>
              </a:r>
            </a:p>
          </p:txBody>
        </p:sp>
        <p:sp>
          <p:nvSpPr>
            <p:cNvPr id="23" name="TextBox 22">
              <a:extLst>
                <a:ext uri="{FF2B5EF4-FFF2-40B4-BE49-F238E27FC236}">
                  <a16:creationId xmlns:a16="http://schemas.microsoft.com/office/drawing/2014/main" id="{83071119-5F25-1D71-D5A6-B5249CEDC530}"/>
                </a:ext>
              </a:extLst>
            </p:cNvPr>
            <p:cNvSpPr txBox="1"/>
            <p:nvPr/>
          </p:nvSpPr>
          <p:spPr>
            <a:xfrm>
              <a:off x="9816547" y="2031720"/>
              <a:ext cx="1757460" cy="230832"/>
            </a:xfrm>
            <a:prstGeom prst="rect">
              <a:avLst/>
            </a:prstGeom>
            <a:solidFill>
              <a:schemeClr val="accent4"/>
            </a:solidFill>
          </p:spPr>
          <p:txBody>
            <a:bodyPr wrap="square" rtlCol="0">
              <a:spAutoFit/>
            </a:bodyPr>
            <a:lstStyle/>
            <a:p>
              <a:r>
                <a:rPr lang="en-US" sz="900">
                  <a:solidFill>
                    <a:schemeClr val="bg1"/>
                  </a:solidFill>
                  <a:latin typeface="+mj-lt"/>
                </a:rPr>
                <a:t>Take Survey</a:t>
              </a:r>
            </a:p>
          </p:txBody>
        </p:sp>
        <p:sp>
          <p:nvSpPr>
            <p:cNvPr id="24" name="TextBox 23">
              <a:extLst>
                <a:ext uri="{FF2B5EF4-FFF2-40B4-BE49-F238E27FC236}">
                  <a16:creationId xmlns:a16="http://schemas.microsoft.com/office/drawing/2014/main" id="{DAD4BAE9-93BA-3E8E-4EC4-FB0C8EC984B6}"/>
                </a:ext>
              </a:extLst>
            </p:cNvPr>
            <p:cNvSpPr txBox="1"/>
            <p:nvPr/>
          </p:nvSpPr>
          <p:spPr>
            <a:xfrm>
              <a:off x="9816547" y="2384731"/>
              <a:ext cx="1757460" cy="230832"/>
            </a:xfrm>
            <a:prstGeom prst="rect">
              <a:avLst/>
            </a:prstGeom>
            <a:solidFill>
              <a:schemeClr val="accent4"/>
            </a:solidFill>
          </p:spPr>
          <p:txBody>
            <a:bodyPr wrap="square" rtlCol="0">
              <a:spAutoFit/>
            </a:bodyPr>
            <a:lstStyle/>
            <a:p>
              <a:r>
                <a:rPr lang="en-US" sz="900">
                  <a:solidFill>
                    <a:schemeClr val="bg1"/>
                  </a:solidFill>
                  <a:latin typeface="+mj-lt"/>
                </a:rPr>
                <a:t>Help</a:t>
              </a:r>
            </a:p>
          </p:txBody>
        </p:sp>
        <p:sp>
          <p:nvSpPr>
            <p:cNvPr id="25" name="TextBox 24">
              <a:extLst>
                <a:ext uri="{FF2B5EF4-FFF2-40B4-BE49-F238E27FC236}">
                  <a16:creationId xmlns:a16="http://schemas.microsoft.com/office/drawing/2014/main" id="{B4D2C8D1-4A54-2825-DF73-FFAB88E5C085}"/>
                </a:ext>
              </a:extLst>
            </p:cNvPr>
            <p:cNvSpPr txBox="1"/>
            <p:nvPr/>
          </p:nvSpPr>
          <p:spPr>
            <a:xfrm>
              <a:off x="9816547" y="2732320"/>
              <a:ext cx="1757460" cy="230832"/>
            </a:xfrm>
            <a:prstGeom prst="rect">
              <a:avLst/>
            </a:prstGeom>
            <a:solidFill>
              <a:schemeClr val="accent4"/>
            </a:solidFill>
          </p:spPr>
          <p:txBody>
            <a:bodyPr wrap="square" rtlCol="0">
              <a:spAutoFit/>
            </a:bodyPr>
            <a:lstStyle/>
            <a:p>
              <a:r>
                <a:rPr lang="en-US" sz="900">
                  <a:solidFill>
                    <a:schemeClr val="bg1"/>
                  </a:solidFill>
                  <a:latin typeface="+mj-lt"/>
                </a:rPr>
                <a:t>Ask Question</a:t>
              </a:r>
            </a:p>
          </p:txBody>
        </p:sp>
        <p:sp>
          <p:nvSpPr>
            <p:cNvPr id="26" name="TextBox 25">
              <a:extLst>
                <a:ext uri="{FF2B5EF4-FFF2-40B4-BE49-F238E27FC236}">
                  <a16:creationId xmlns:a16="http://schemas.microsoft.com/office/drawing/2014/main" id="{50C6A598-F6FB-C442-5088-24C54AE198A8}"/>
                </a:ext>
              </a:extLst>
            </p:cNvPr>
            <p:cNvSpPr txBox="1"/>
            <p:nvPr/>
          </p:nvSpPr>
          <p:spPr>
            <a:xfrm>
              <a:off x="9816547" y="3087693"/>
              <a:ext cx="1757460" cy="230832"/>
            </a:xfrm>
            <a:prstGeom prst="rect">
              <a:avLst/>
            </a:prstGeom>
            <a:solidFill>
              <a:schemeClr val="accent4"/>
            </a:solidFill>
          </p:spPr>
          <p:txBody>
            <a:bodyPr wrap="square" rtlCol="0">
              <a:spAutoFit/>
            </a:bodyPr>
            <a:lstStyle/>
            <a:p>
              <a:r>
                <a:rPr lang="en-US" sz="900">
                  <a:solidFill>
                    <a:schemeClr val="bg1"/>
                  </a:solidFill>
                  <a:latin typeface="+mj-lt"/>
                </a:rPr>
                <a:t>Earn Certification</a:t>
              </a:r>
            </a:p>
          </p:txBody>
        </p:sp>
        <p:sp>
          <p:nvSpPr>
            <p:cNvPr id="27" name="TextBox 26">
              <a:extLst>
                <a:ext uri="{FF2B5EF4-FFF2-40B4-BE49-F238E27FC236}">
                  <a16:creationId xmlns:a16="http://schemas.microsoft.com/office/drawing/2014/main" id="{B0F195AA-4B05-9EBB-4137-695C902AFAC8}"/>
                </a:ext>
              </a:extLst>
            </p:cNvPr>
            <p:cNvSpPr txBox="1"/>
            <p:nvPr/>
          </p:nvSpPr>
          <p:spPr>
            <a:xfrm>
              <a:off x="9816547" y="3441904"/>
              <a:ext cx="1757460" cy="230832"/>
            </a:xfrm>
            <a:prstGeom prst="rect">
              <a:avLst/>
            </a:prstGeom>
            <a:solidFill>
              <a:schemeClr val="accent4"/>
            </a:solidFill>
          </p:spPr>
          <p:txBody>
            <a:bodyPr wrap="square" rtlCol="0">
              <a:spAutoFit/>
            </a:bodyPr>
            <a:lstStyle/>
            <a:p>
              <a:r>
                <a:rPr lang="en-US" sz="900">
                  <a:solidFill>
                    <a:schemeClr val="bg1"/>
                  </a:solidFill>
                  <a:latin typeface="+mj-lt"/>
                </a:rPr>
                <a:t>Subscribe</a:t>
              </a:r>
            </a:p>
          </p:txBody>
        </p:sp>
        <p:sp>
          <p:nvSpPr>
            <p:cNvPr id="32" name="TextBox 31">
              <a:extLst>
                <a:ext uri="{FF2B5EF4-FFF2-40B4-BE49-F238E27FC236}">
                  <a16:creationId xmlns:a16="http://schemas.microsoft.com/office/drawing/2014/main" id="{95B39C4A-BB78-27D2-FDE3-771CDFE73C14}"/>
                </a:ext>
              </a:extLst>
            </p:cNvPr>
            <p:cNvSpPr txBox="1"/>
            <p:nvPr userDrawn="1"/>
          </p:nvSpPr>
          <p:spPr>
            <a:xfrm>
              <a:off x="10314181" y="133139"/>
              <a:ext cx="1757460" cy="261610"/>
            </a:xfrm>
            <a:prstGeom prst="rect">
              <a:avLst/>
            </a:prstGeom>
            <a:noFill/>
          </p:spPr>
          <p:txBody>
            <a:bodyPr wrap="square" rtlCol="0">
              <a:spAutoFit/>
            </a:bodyPr>
            <a:lstStyle/>
            <a:p>
              <a:r>
                <a:rPr lang="en-US" sz="1050">
                  <a:solidFill>
                    <a:schemeClr val="bg1"/>
                  </a:solidFill>
                  <a:latin typeface="+mj-lt"/>
                </a:rPr>
                <a:t>Engagement Tools</a:t>
              </a:r>
              <a:endParaRPr lang="en-US" sz="1400">
                <a:solidFill>
                  <a:schemeClr val="bg1"/>
                </a:solidFill>
                <a:latin typeface="+mj-lt"/>
              </a:endParaRPr>
            </a:p>
          </p:txBody>
        </p:sp>
        <p:sp>
          <p:nvSpPr>
            <p:cNvPr id="33" name="Isosceles Triangle 32">
              <a:extLst>
                <a:ext uri="{FF2B5EF4-FFF2-40B4-BE49-F238E27FC236}">
                  <a16:creationId xmlns:a16="http://schemas.microsoft.com/office/drawing/2014/main" id="{79CAE9CF-F094-539A-CF8D-0B13F6394908}"/>
                </a:ext>
              </a:extLst>
            </p:cNvPr>
            <p:cNvSpPr/>
            <p:nvPr userDrawn="1"/>
          </p:nvSpPr>
          <p:spPr>
            <a:xfrm rot="10800000">
              <a:off x="11620009" y="239521"/>
              <a:ext cx="108892" cy="48846"/>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pic>
        <p:nvPicPr>
          <p:cNvPr id="29" name="Picture 28" descr="A blue background with white lines&#10;&#10;Description automatically generated">
            <a:extLst>
              <a:ext uri="{FF2B5EF4-FFF2-40B4-BE49-F238E27FC236}">
                <a16:creationId xmlns:a16="http://schemas.microsoft.com/office/drawing/2014/main" id="{A2B0AD7E-E41D-CE32-FFB8-6EB81BBE5297}"/>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9432" r="1462"/>
          <a:stretch/>
        </p:blipFill>
        <p:spPr>
          <a:xfrm>
            <a:off x="0" y="481203"/>
            <a:ext cx="12217723" cy="6382860"/>
          </a:xfrm>
          <a:prstGeom prst="rect">
            <a:avLst/>
          </a:prstGeom>
        </p:spPr>
      </p:pic>
      <p:sp>
        <p:nvSpPr>
          <p:cNvPr id="36" name="Rectangle 35">
            <a:extLst>
              <a:ext uri="{FF2B5EF4-FFF2-40B4-BE49-F238E27FC236}">
                <a16:creationId xmlns:a16="http://schemas.microsoft.com/office/drawing/2014/main" id="{B9605063-2E0D-FFF1-926E-50D5DA248B76}"/>
              </a:ext>
            </a:extLst>
          </p:cNvPr>
          <p:cNvSpPr/>
          <p:nvPr userDrawn="1"/>
        </p:nvSpPr>
        <p:spPr>
          <a:xfrm>
            <a:off x="-12862" y="510288"/>
            <a:ext cx="12243446" cy="6330112"/>
          </a:xfrm>
          <a:prstGeom prst="rect">
            <a:avLst/>
          </a:prstGeom>
          <a:solidFill>
            <a:srgbClr val="2073A7">
              <a:alpha val="5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lide Number Placeholder 5">
            <a:extLst>
              <a:ext uri="{FF2B5EF4-FFF2-40B4-BE49-F238E27FC236}">
                <a16:creationId xmlns:a16="http://schemas.microsoft.com/office/drawing/2014/main" id="{9177E315-3D5C-4F75-920F-7356212B783D}"/>
              </a:ext>
            </a:extLst>
          </p:cNvPr>
          <p:cNvSpPr>
            <a:spLocks noGrp="1"/>
          </p:cNvSpPr>
          <p:nvPr>
            <p:ph type="sldNum" sz="quarter" idx="12"/>
          </p:nvPr>
        </p:nvSpPr>
        <p:spPr>
          <a:xfrm>
            <a:off x="11252200" y="6341651"/>
            <a:ext cx="635000" cy="365125"/>
          </a:xfrm>
        </p:spPr>
        <p:txBody>
          <a:bodyPr/>
          <a:lstStyle>
            <a:lvl1pPr>
              <a:defRPr>
                <a:solidFill>
                  <a:schemeClr val="bg1"/>
                </a:solidFill>
              </a:defRPr>
            </a:lvl1pPr>
          </a:lstStyle>
          <a:p>
            <a:fld id="{CC9CBBE5-4429-4ADA-B89E-87EB3534B4A3}" type="slidenum">
              <a:rPr lang="en-US" smtClean="0"/>
              <a:pPr/>
              <a:t>‹#›</a:t>
            </a:fld>
            <a:endParaRPr lang="en-US"/>
          </a:p>
        </p:txBody>
      </p:sp>
      <p:sp>
        <p:nvSpPr>
          <p:cNvPr id="5" name="Rectangle 4">
            <a:extLst>
              <a:ext uri="{FF2B5EF4-FFF2-40B4-BE49-F238E27FC236}">
                <a16:creationId xmlns:a16="http://schemas.microsoft.com/office/drawing/2014/main" id="{C9E47CCB-BF7D-7EC5-2E43-D761CB890310}"/>
              </a:ext>
            </a:extLst>
          </p:cNvPr>
          <p:cNvSpPr/>
          <p:nvPr userDrawn="1"/>
        </p:nvSpPr>
        <p:spPr>
          <a:xfrm>
            <a:off x="0" y="1"/>
            <a:ext cx="12217723" cy="62719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cxnSp>
        <p:nvCxnSpPr>
          <p:cNvPr id="30" name="Straight Connector 29">
            <a:extLst>
              <a:ext uri="{FF2B5EF4-FFF2-40B4-BE49-F238E27FC236}">
                <a16:creationId xmlns:a16="http://schemas.microsoft.com/office/drawing/2014/main" id="{20F2C276-9B3D-AF71-B411-42DE1699F1EA}"/>
              </a:ext>
            </a:extLst>
          </p:cNvPr>
          <p:cNvCxnSpPr>
            <a:cxnSpLocks/>
          </p:cNvCxnSpPr>
          <p:nvPr userDrawn="1"/>
        </p:nvCxnSpPr>
        <p:spPr>
          <a:xfrm>
            <a:off x="2038123" y="245777"/>
            <a:ext cx="0"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34" name="Text Placeholder 33">
            <a:extLst>
              <a:ext uri="{FF2B5EF4-FFF2-40B4-BE49-F238E27FC236}">
                <a16:creationId xmlns:a16="http://schemas.microsoft.com/office/drawing/2014/main" id="{E3365447-3987-A102-07B3-BFBBD8D77219}"/>
              </a:ext>
            </a:extLst>
          </p:cNvPr>
          <p:cNvSpPr>
            <a:spLocks noGrp="1"/>
          </p:cNvSpPr>
          <p:nvPr userDrawn="1">
            <p:ph type="body" sz="quarter" idx="13"/>
          </p:nvPr>
        </p:nvSpPr>
        <p:spPr>
          <a:xfrm>
            <a:off x="565661" y="1191277"/>
            <a:ext cx="8240836" cy="820737"/>
          </a:xfrm>
        </p:spPr>
        <p:txBody>
          <a:bodyPr anchor="ctr">
            <a:normAutofit/>
          </a:bodyPr>
          <a:lstStyle>
            <a:lvl1pPr>
              <a:defRPr sz="3600">
                <a:solidFill>
                  <a:schemeClr val="bg1"/>
                </a:solidFill>
              </a:defRPr>
            </a:lvl1pPr>
            <a:lvl2pPr marL="457207" indent="0">
              <a:buNone/>
              <a:defRPr/>
            </a:lvl2pPr>
          </a:lstStyle>
          <a:p>
            <a:pPr lvl="0"/>
            <a:r>
              <a:rPr lang="en-US"/>
              <a:t>Click to edit Master text styles</a:t>
            </a:r>
          </a:p>
        </p:txBody>
      </p:sp>
      <p:sp>
        <p:nvSpPr>
          <p:cNvPr id="37" name="Content Placeholder 36">
            <a:extLst>
              <a:ext uri="{FF2B5EF4-FFF2-40B4-BE49-F238E27FC236}">
                <a16:creationId xmlns:a16="http://schemas.microsoft.com/office/drawing/2014/main" id="{A2EF3C99-5914-A255-6868-401E6A8E98E2}"/>
              </a:ext>
            </a:extLst>
          </p:cNvPr>
          <p:cNvSpPr>
            <a:spLocks noGrp="1"/>
          </p:cNvSpPr>
          <p:nvPr userDrawn="1">
            <p:ph sz="quarter" idx="14"/>
          </p:nvPr>
        </p:nvSpPr>
        <p:spPr>
          <a:xfrm>
            <a:off x="565659" y="2185539"/>
            <a:ext cx="8240836" cy="3529013"/>
          </a:xfrm>
        </p:spPr>
        <p:txBody>
          <a:bodyPr/>
          <a:lstStyle>
            <a:lvl1pPr>
              <a:defRPr sz="2000">
                <a:solidFill>
                  <a:schemeClr val="bg1"/>
                </a:solidFill>
                <a:latin typeface="+mn-lt"/>
                <a:ea typeface="Lato Semibold" panose="020F0502020204030203" pitchFamily="34" charset="0"/>
                <a:cs typeface="Lato Semibold" panose="020F0502020204030203" pitchFamily="34" charset="0"/>
              </a:defRPr>
            </a:lvl1pPr>
            <a:lvl2pPr marL="0" indent="0">
              <a:buNone/>
              <a:defRPr sz="1600">
                <a:solidFill>
                  <a:schemeClr val="bg1"/>
                </a:solidFill>
                <a:latin typeface="+mj-lt"/>
              </a:defRPr>
            </a:lvl2pPr>
            <a:lvl3pPr marL="0" indent="0">
              <a:buFont typeface="Lato" panose="020F0502020204030203" pitchFamily="34" charset="0"/>
              <a:buNone/>
              <a:defRPr sz="1600">
                <a:solidFill>
                  <a:schemeClr val="bg1"/>
                </a:solidFill>
              </a:defRPr>
            </a:lvl3pPr>
            <a:lvl4pPr marL="341313" indent="-228600">
              <a:buFont typeface="Arial" panose="020B0604020202020204" pitchFamily="34" charset="0"/>
              <a:buChar char="•"/>
              <a:defRPr sz="1400">
                <a:solidFill>
                  <a:schemeClr val="bg1"/>
                </a:solidFill>
              </a:defRPr>
            </a:lvl4pPr>
            <a:lvl5pPr marL="687388" indent="-228600">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35" name="Picture 34" descr="A black and white logo&#10;&#10;Description automatically generated">
            <a:extLst>
              <a:ext uri="{FF2B5EF4-FFF2-40B4-BE49-F238E27FC236}">
                <a16:creationId xmlns:a16="http://schemas.microsoft.com/office/drawing/2014/main" id="{F553FB13-6196-AB44-FF31-99274BD56DC7}"/>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42401" b="46390"/>
          <a:stretch/>
        </p:blipFill>
        <p:spPr>
          <a:xfrm>
            <a:off x="305013" y="109765"/>
            <a:ext cx="3573173" cy="400523"/>
          </a:xfrm>
          <a:prstGeom prst="rect">
            <a:avLst/>
          </a:prstGeom>
        </p:spPr>
      </p:pic>
      <p:pic>
        <p:nvPicPr>
          <p:cNvPr id="3" name="Picture 2" descr="A blue screen shot of a building&#10;&#10;Description automatically generated">
            <a:extLst>
              <a:ext uri="{FF2B5EF4-FFF2-40B4-BE49-F238E27FC236}">
                <a16:creationId xmlns:a16="http://schemas.microsoft.com/office/drawing/2014/main" id="{57DB9064-AF91-04C5-3A28-539860CE112E}"/>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l="86598" t="6525" r="529" b="61647"/>
          <a:stretch/>
        </p:blipFill>
        <p:spPr>
          <a:xfrm>
            <a:off x="9165419" y="590758"/>
            <a:ext cx="2563482" cy="3070703"/>
          </a:xfrm>
          <a:prstGeom prst="roundRect">
            <a:avLst>
              <a:gd name="adj" fmla="val 1309"/>
            </a:avLst>
          </a:prstGeom>
        </p:spPr>
      </p:pic>
      <p:pic>
        <p:nvPicPr>
          <p:cNvPr id="28" name="Picture 27" descr="A blue screen shot of a building&#10;&#10;Description automatically generated">
            <a:extLst>
              <a:ext uri="{FF2B5EF4-FFF2-40B4-BE49-F238E27FC236}">
                <a16:creationId xmlns:a16="http://schemas.microsoft.com/office/drawing/2014/main" id="{46FE3996-AD86-7E01-4100-70249D6E0547}"/>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l="82322" t="-107" r="529" b="93885"/>
          <a:stretch/>
        </p:blipFill>
        <p:spPr>
          <a:xfrm>
            <a:off x="8313815" y="0"/>
            <a:ext cx="3415086" cy="600297"/>
          </a:xfrm>
          <a:prstGeom prst="rect">
            <a:avLst/>
          </a:prstGeom>
        </p:spPr>
      </p:pic>
    </p:spTree>
    <p:extLst>
      <p:ext uri="{BB962C8B-B14F-4D97-AF65-F5344CB8AC3E}">
        <p14:creationId xmlns:p14="http://schemas.microsoft.com/office/powerpoint/2010/main" val="16121438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08_Presenters slide 1">
    <p:spTree>
      <p:nvGrpSpPr>
        <p:cNvPr id="1" name=""/>
        <p:cNvGrpSpPr/>
        <p:nvPr/>
      </p:nvGrpSpPr>
      <p:grpSpPr>
        <a:xfrm>
          <a:off x="0" y="0"/>
          <a:ext cx="0" cy="0"/>
          <a:chOff x="0" y="0"/>
          <a:chExt cx="0" cy="0"/>
        </a:xfrm>
      </p:grpSpPr>
      <p:pic>
        <p:nvPicPr>
          <p:cNvPr id="8" name="Picture 7" descr="A blue light on a metal structure&#10;&#10;Description automatically generated with medium confidence">
            <a:extLst>
              <a:ext uri="{FF2B5EF4-FFF2-40B4-BE49-F238E27FC236}">
                <a16:creationId xmlns:a16="http://schemas.microsoft.com/office/drawing/2014/main" id="{027EBCC8-FC88-6002-F0B7-2532584F3BC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25000"/>
          <a:stretch/>
        </p:blipFill>
        <p:spPr>
          <a:xfrm>
            <a:off x="0" y="-255"/>
            <a:ext cx="12192000" cy="2919982"/>
          </a:xfrm>
          <a:prstGeom prst="rect">
            <a:avLst/>
          </a:prstGeom>
        </p:spPr>
      </p:pic>
      <p:sp>
        <p:nvSpPr>
          <p:cNvPr id="3" name="Content Placeholder 2"/>
          <p:cNvSpPr>
            <a:spLocks noGrp="1"/>
          </p:cNvSpPr>
          <p:nvPr>
            <p:ph idx="1"/>
          </p:nvPr>
        </p:nvSpPr>
        <p:spPr>
          <a:xfrm>
            <a:off x="1671038" y="3796549"/>
            <a:ext cx="4424961" cy="2209684"/>
          </a:xfrm>
        </p:spPr>
        <p:txBody>
          <a:bodyPr/>
          <a:lstStyle>
            <a:lvl1pPr marL="0" indent="0">
              <a:buNone/>
              <a:defRPr sz="2400">
                <a:solidFill>
                  <a:schemeClr val="accent4"/>
                </a:solidFill>
              </a:defRPr>
            </a:lvl1pPr>
            <a:lvl2pPr marL="0" indent="0">
              <a:buNone/>
              <a:defRPr>
                <a:solidFill>
                  <a:schemeClr val="tx1">
                    <a:lumMod val="85000"/>
                    <a:lumOff val="15000"/>
                  </a:schemeClr>
                </a:solidFill>
                <a:latin typeface="Lato Regular" panose="020F0502020204030203" pitchFamily="34" charset="0"/>
                <a:ea typeface="Lato Regular" panose="020F0502020204030203" pitchFamily="34" charset="0"/>
                <a:cs typeface="Lato Regular" panose="020F0502020204030203" pitchFamily="34" charset="0"/>
              </a:defRPr>
            </a:lvl2pPr>
            <a:lvl3pPr marL="227013" indent="-227013">
              <a:buClr>
                <a:schemeClr val="accent4"/>
              </a:buClr>
              <a:buSzPct val="80000"/>
              <a:buFont typeface="Arial" panose="020B0604020202020204" pitchFamily="34" charset="0"/>
              <a:buChar char="•"/>
              <a:defRPr>
                <a:solidFill>
                  <a:schemeClr val="tx1">
                    <a:lumMod val="85000"/>
                    <a:lumOff val="15000"/>
                  </a:schemeClr>
                </a:solidFill>
                <a:latin typeface="Lato Regular" panose="020F0502020204030203" pitchFamily="34" charset="0"/>
                <a:ea typeface="Lato Regular" panose="020F0502020204030203" pitchFamily="34" charset="0"/>
                <a:cs typeface="Lato Regular" panose="020F0502020204030203" pitchFamily="34" charset="0"/>
              </a:defRPr>
            </a:lvl3pPr>
            <a:lvl4pPr marL="569913" indent="-230188">
              <a:buClr>
                <a:schemeClr val="accent4"/>
              </a:buClr>
              <a:buFont typeface="Lato Regular" panose="020F0502020204030203" pitchFamily="34" charset="0"/>
              <a:buChar char="»"/>
              <a:defRPr>
                <a:solidFill>
                  <a:schemeClr val="tx1">
                    <a:lumMod val="85000"/>
                    <a:lumOff val="15000"/>
                  </a:schemeClr>
                </a:solidFill>
                <a:latin typeface="Lato Regular" panose="020F0502020204030203" pitchFamily="34" charset="0"/>
                <a:ea typeface="Lato Regular" panose="020F0502020204030203" pitchFamily="34" charset="0"/>
                <a:cs typeface="Lato Regular" panose="020F0502020204030203" pitchFamily="34" charset="0"/>
              </a:defRPr>
            </a:lvl4pPr>
            <a:lvl5pPr marL="914400" indent="-227013">
              <a:buClr>
                <a:schemeClr val="accent4"/>
              </a:buClr>
              <a:buFont typeface="Lato Regular" panose="020F0502020204030203" pitchFamily="34" charset="0"/>
              <a:buChar char="◦"/>
              <a:defRPr>
                <a:solidFill>
                  <a:schemeClr val="tx1">
                    <a:lumMod val="85000"/>
                    <a:lumOff val="15000"/>
                  </a:schemeClr>
                </a:solidFill>
                <a:latin typeface="Lato Regular" panose="020F0502020204030203" pitchFamily="34" charset="0"/>
                <a:ea typeface="Lato Regular" panose="020F0502020204030203" pitchFamily="34" charset="0"/>
                <a:cs typeface="Lato Regular" panose="020F050202020403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itle 1">
            <a:extLst>
              <a:ext uri="{FF2B5EF4-FFF2-40B4-BE49-F238E27FC236}">
                <a16:creationId xmlns:a16="http://schemas.microsoft.com/office/drawing/2014/main" id="{19C26353-2133-433A-B21F-37D4BA849FE3}"/>
              </a:ext>
            </a:extLst>
          </p:cNvPr>
          <p:cNvSpPr>
            <a:spLocks noGrp="1"/>
          </p:cNvSpPr>
          <p:nvPr>
            <p:ph type="title"/>
          </p:nvPr>
        </p:nvSpPr>
        <p:spPr>
          <a:xfrm>
            <a:off x="823145" y="562578"/>
            <a:ext cx="10118888" cy="739775"/>
          </a:xfrm>
        </p:spPr>
        <p:txBody>
          <a:bodyPr>
            <a:normAutofit/>
          </a:bodyPr>
          <a:lstStyle>
            <a:lvl1pPr>
              <a:defRPr sz="3600">
                <a:solidFill>
                  <a:schemeClr val="bg1"/>
                </a:solidFill>
              </a:defRPr>
            </a:lvl1pPr>
          </a:lstStyle>
          <a:p>
            <a:r>
              <a:rPr lang="en-US"/>
              <a:t>Click to edit Master title style</a:t>
            </a:r>
          </a:p>
        </p:txBody>
      </p:sp>
      <p:sp>
        <p:nvSpPr>
          <p:cNvPr id="6" name="Picture Placeholder 5">
            <a:extLst>
              <a:ext uri="{FF2B5EF4-FFF2-40B4-BE49-F238E27FC236}">
                <a16:creationId xmlns:a16="http://schemas.microsoft.com/office/drawing/2014/main" id="{A1973769-6E65-45A6-BB9A-37AA53BF2702}"/>
              </a:ext>
            </a:extLst>
          </p:cNvPr>
          <p:cNvSpPr>
            <a:spLocks noGrp="1"/>
          </p:cNvSpPr>
          <p:nvPr>
            <p:ph type="pic" sz="quarter" idx="16"/>
          </p:nvPr>
        </p:nvSpPr>
        <p:spPr>
          <a:xfrm>
            <a:off x="1671039" y="1765426"/>
            <a:ext cx="1828800" cy="1828800"/>
          </a:xfrm>
          <a:prstGeom prst="ellipse">
            <a:avLst/>
          </a:prstGeom>
          <a:ln w="19050">
            <a:solidFill>
              <a:schemeClr val="bg2">
                <a:lumMod val="75000"/>
              </a:schemeClr>
            </a:solidFill>
          </a:ln>
        </p:spPr>
        <p:txBody>
          <a:bodyPr/>
          <a:lstStyle/>
          <a:p>
            <a:r>
              <a:rPr lang="en-US"/>
              <a:t>Click icon to add picture</a:t>
            </a:r>
          </a:p>
        </p:txBody>
      </p:sp>
      <p:sp>
        <p:nvSpPr>
          <p:cNvPr id="17" name="Picture Placeholder 5">
            <a:extLst>
              <a:ext uri="{FF2B5EF4-FFF2-40B4-BE49-F238E27FC236}">
                <a16:creationId xmlns:a16="http://schemas.microsoft.com/office/drawing/2014/main" id="{95FACE93-77A8-4A58-B63D-8B566A315389}"/>
              </a:ext>
            </a:extLst>
          </p:cNvPr>
          <p:cNvSpPr>
            <a:spLocks noGrp="1"/>
          </p:cNvSpPr>
          <p:nvPr>
            <p:ph type="pic" sz="quarter" idx="17"/>
          </p:nvPr>
        </p:nvSpPr>
        <p:spPr>
          <a:xfrm>
            <a:off x="7064892" y="1765426"/>
            <a:ext cx="1828800" cy="1828800"/>
          </a:xfrm>
          <a:prstGeom prst="ellipse">
            <a:avLst/>
          </a:prstGeom>
          <a:ln w="19050">
            <a:solidFill>
              <a:schemeClr val="bg2">
                <a:lumMod val="75000"/>
              </a:schemeClr>
            </a:solidFill>
          </a:ln>
        </p:spPr>
        <p:txBody>
          <a:bodyPr/>
          <a:lstStyle/>
          <a:p>
            <a:r>
              <a:rPr lang="en-US"/>
              <a:t>Click icon to add picture</a:t>
            </a:r>
          </a:p>
        </p:txBody>
      </p:sp>
      <p:sp>
        <p:nvSpPr>
          <p:cNvPr id="19" name="Content Placeholder 2">
            <a:extLst>
              <a:ext uri="{FF2B5EF4-FFF2-40B4-BE49-F238E27FC236}">
                <a16:creationId xmlns:a16="http://schemas.microsoft.com/office/drawing/2014/main" id="{45904D61-70AE-4E2B-8321-4DAC1FBA4D5A}"/>
              </a:ext>
            </a:extLst>
          </p:cNvPr>
          <p:cNvSpPr>
            <a:spLocks noGrp="1"/>
          </p:cNvSpPr>
          <p:nvPr>
            <p:ph idx="18"/>
          </p:nvPr>
        </p:nvSpPr>
        <p:spPr>
          <a:xfrm>
            <a:off x="7064892" y="3784749"/>
            <a:ext cx="4571829" cy="2209684"/>
          </a:xfrm>
        </p:spPr>
        <p:txBody>
          <a:bodyPr/>
          <a:lstStyle>
            <a:lvl1pPr marL="0" indent="0">
              <a:buNone/>
              <a:defRPr sz="2400">
                <a:solidFill>
                  <a:schemeClr val="accent4"/>
                </a:solidFill>
              </a:defRPr>
            </a:lvl1pPr>
            <a:lvl2pPr marL="0" indent="0">
              <a:buNone/>
              <a:defRPr>
                <a:solidFill>
                  <a:schemeClr val="tx1">
                    <a:lumMod val="85000"/>
                    <a:lumOff val="15000"/>
                  </a:schemeClr>
                </a:solidFill>
                <a:latin typeface="Lato Regular" panose="020F0502020204030203" pitchFamily="34" charset="0"/>
                <a:ea typeface="Lato Regular" panose="020F0502020204030203" pitchFamily="34" charset="0"/>
                <a:cs typeface="Lato Regular" panose="020F0502020204030203" pitchFamily="34" charset="0"/>
              </a:defRPr>
            </a:lvl2pPr>
            <a:lvl3pPr marL="227013" indent="-227013">
              <a:buClr>
                <a:schemeClr val="accent4"/>
              </a:buClr>
              <a:buSzPct val="80000"/>
              <a:buFont typeface="Arial" panose="020B0604020202020204" pitchFamily="34" charset="0"/>
              <a:buChar char="•"/>
              <a:defRPr>
                <a:solidFill>
                  <a:schemeClr val="tx1">
                    <a:lumMod val="85000"/>
                    <a:lumOff val="15000"/>
                  </a:schemeClr>
                </a:solidFill>
                <a:latin typeface="Lato Regular" panose="020F0502020204030203" pitchFamily="34" charset="0"/>
                <a:ea typeface="Lato Regular" panose="020F0502020204030203" pitchFamily="34" charset="0"/>
                <a:cs typeface="Lato Regular" panose="020F0502020204030203" pitchFamily="34" charset="0"/>
              </a:defRPr>
            </a:lvl3pPr>
            <a:lvl4pPr marL="569913" indent="-230188">
              <a:buClr>
                <a:schemeClr val="accent4"/>
              </a:buClr>
              <a:buFont typeface="Lato Regular" panose="020F0502020204030203" pitchFamily="34" charset="0"/>
              <a:buChar char="»"/>
              <a:defRPr>
                <a:solidFill>
                  <a:schemeClr val="tx1">
                    <a:lumMod val="85000"/>
                    <a:lumOff val="15000"/>
                  </a:schemeClr>
                </a:solidFill>
                <a:latin typeface="Lato Regular" panose="020F0502020204030203" pitchFamily="34" charset="0"/>
                <a:ea typeface="Lato Regular" panose="020F0502020204030203" pitchFamily="34" charset="0"/>
                <a:cs typeface="Lato Regular" panose="020F0502020204030203" pitchFamily="34" charset="0"/>
              </a:defRPr>
            </a:lvl4pPr>
            <a:lvl5pPr marL="914400" indent="-227013">
              <a:buClr>
                <a:schemeClr val="accent4"/>
              </a:buClr>
              <a:buFont typeface="Lato Regular" panose="020F0502020204030203" pitchFamily="34" charset="0"/>
              <a:buChar char="◦"/>
              <a:defRPr>
                <a:solidFill>
                  <a:schemeClr val="tx1">
                    <a:lumMod val="85000"/>
                    <a:lumOff val="15000"/>
                  </a:schemeClr>
                </a:solidFill>
                <a:latin typeface="Lato Regular" panose="020F0502020204030203" pitchFamily="34" charset="0"/>
                <a:ea typeface="Lato Regular" panose="020F0502020204030203" pitchFamily="34" charset="0"/>
                <a:cs typeface="Lato Regular" panose="020F050202020403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Slide Number Placeholder 5">
            <a:extLst>
              <a:ext uri="{FF2B5EF4-FFF2-40B4-BE49-F238E27FC236}">
                <a16:creationId xmlns:a16="http://schemas.microsoft.com/office/drawing/2014/main" id="{CC122BDB-E1B3-4E16-8220-14DB1ACF1B95}"/>
              </a:ext>
            </a:extLst>
          </p:cNvPr>
          <p:cNvSpPr>
            <a:spLocks noGrp="1"/>
          </p:cNvSpPr>
          <p:nvPr>
            <p:ph type="sldNum" sz="quarter" idx="12"/>
          </p:nvPr>
        </p:nvSpPr>
        <p:spPr>
          <a:xfrm>
            <a:off x="11252200" y="6341651"/>
            <a:ext cx="635000" cy="365125"/>
          </a:xfrm>
        </p:spPr>
        <p:txBody>
          <a:bodyPr/>
          <a:lstStyle>
            <a:lvl1pPr>
              <a:defRPr>
                <a:solidFill>
                  <a:schemeClr val="tx1">
                    <a:lumMod val="75000"/>
                    <a:lumOff val="25000"/>
                  </a:schemeClr>
                </a:solidFill>
              </a:defRPr>
            </a:lvl1pPr>
          </a:lstStyle>
          <a:p>
            <a:fld id="{CC9CBBE5-4429-4ADA-B89E-87EB3534B4A3}" type="slidenum">
              <a:rPr lang="en-US" smtClean="0"/>
              <a:pPr/>
              <a:t>‹#›</a:t>
            </a:fld>
            <a:endParaRPr lang="en-US"/>
          </a:p>
        </p:txBody>
      </p:sp>
      <p:pic>
        <p:nvPicPr>
          <p:cNvPr id="5" name="Picture 4">
            <a:extLst>
              <a:ext uri="{FF2B5EF4-FFF2-40B4-BE49-F238E27FC236}">
                <a16:creationId xmlns:a16="http://schemas.microsoft.com/office/drawing/2014/main" id="{EAB2CBE6-A994-6269-2053-033F6E4DFAB6}"/>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t="41641" b="41641"/>
          <a:stretch/>
        </p:blipFill>
        <p:spPr>
          <a:xfrm>
            <a:off x="9196841" y="6345984"/>
            <a:ext cx="2188493" cy="366097"/>
          </a:xfrm>
          <a:prstGeom prst="rect">
            <a:avLst/>
          </a:prstGeom>
        </p:spPr>
      </p:pic>
    </p:spTree>
    <p:extLst>
      <p:ext uri="{BB962C8B-B14F-4D97-AF65-F5344CB8AC3E}">
        <p14:creationId xmlns:p14="http://schemas.microsoft.com/office/powerpoint/2010/main" val="36131692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1_Moderator slide 2">
    <p:spTree>
      <p:nvGrpSpPr>
        <p:cNvPr id="1" name=""/>
        <p:cNvGrpSpPr/>
        <p:nvPr/>
      </p:nvGrpSpPr>
      <p:grpSpPr>
        <a:xfrm>
          <a:off x="0" y="0"/>
          <a:ext cx="0" cy="0"/>
          <a:chOff x="0" y="0"/>
          <a:chExt cx="0" cy="0"/>
        </a:xfrm>
      </p:grpSpPr>
      <p:pic>
        <p:nvPicPr>
          <p:cNvPr id="6" name="Picture 5" descr="A blue metal structure with white lines&#10;&#10;Description automatically generated with medium confidence">
            <a:extLst>
              <a:ext uri="{FF2B5EF4-FFF2-40B4-BE49-F238E27FC236}">
                <a16:creationId xmlns:a16="http://schemas.microsoft.com/office/drawing/2014/main" id="{DED69256-B2FC-F3D7-95A0-07F72BE8A19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5591" b="9418"/>
          <a:stretch/>
        </p:blipFill>
        <p:spPr>
          <a:xfrm>
            <a:off x="9144000" y="0"/>
            <a:ext cx="3048371" cy="6858000"/>
          </a:xfrm>
          <a:prstGeom prst="rect">
            <a:avLst/>
          </a:prstGeom>
        </p:spPr>
      </p:pic>
      <p:sp>
        <p:nvSpPr>
          <p:cNvPr id="13" name="Rectangle 12">
            <a:extLst>
              <a:ext uri="{FF2B5EF4-FFF2-40B4-BE49-F238E27FC236}">
                <a16:creationId xmlns:a16="http://schemas.microsoft.com/office/drawing/2014/main" id="{9475CFF1-88E8-4BC0-8E53-79127B17839A}"/>
              </a:ext>
            </a:extLst>
          </p:cNvPr>
          <p:cNvSpPr/>
          <p:nvPr userDrawn="1"/>
        </p:nvSpPr>
        <p:spPr>
          <a:xfrm rot="10800000">
            <a:off x="8941568" y="0"/>
            <a:ext cx="202433" cy="6858000"/>
          </a:xfrm>
          <a:prstGeom prst="rect">
            <a:avLst/>
          </a:prstGeom>
          <a:solidFill>
            <a:srgbClr val="0094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Title 1">
            <a:extLst>
              <a:ext uri="{FF2B5EF4-FFF2-40B4-BE49-F238E27FC236}">
                <a16:creationId xmlns:a16="http://schemas.microsoft.com/office/drawing/2014/main" id="{19C26353-2133-433A-B21F-37D4BA849FE3}"/>
              </a:ext>
            </a:extLst>
          </p:cNvPr>
          <p:cNvSpPr>
            <a:spLocks noGrp="1"/>
          </p:cNvSpPr>
          <p:nvPr>
            <p:ph type="title"/>
          </p:nvPr>
        </p:nvSpPr>
        <p:spPr>
          <a:xfrm>
            <a:off x="823145" y="562578"/>
            <a:ext cx="6431699" cy="1100749"/>
          </a:xfrm>
        </p:spPr>
        <p:txBody>
          <a:bodyPr anchor="t">
            <a:normAutofit/>
          </a:bodyPr>
          <a:lstStyle>
            <a:lvl1pPr>
              <a:defRPr sz="3600">
                <a:solidFill>
                  <a:schemeClr val="tx1"/>
                </a:solidFill>
              </a:defRPr>
            </a:lvl1pPr>
          </a:lstStyle>
          <a:p>
            <a:r>
              <a:rPr lang="en-US"/>
              <a:t>Click to edit Master title style</a:t>
            </a:r>
          </a:p>
        </p:txBody>
      </p:sp>
      <p:sp>
        <p:nvSpPr>
          <p:cNvPr id="17" name="Picture Placeholder 5">
            <a:extLst>
              <a:ext uri="{FF2B5EF4-FFF2-40B4-BE49-F238E27FC236}">
                <a16:creationId xmlns:a16="http://schemas.microsoft.com/office/drawing/2014/main" id="{95FACE93-77A8-4A58-B63D-8B566A315389}"/>
              </a:ext>
            </a:extLst>
          </p:cNvPr>
          <p:cNvSpPr>
            <a:spLocks noGrp="1"/>
          </p:cNvSpPr>
          <p:nvPr>
            <p:ph type="pic" sz="quarter" idx="17"/>
          </p:nvPr>
        </p:nvSpPr>
        <p:spPr>
          <a:xfrm>
            <a:off x="7991224" y="1765426"/>
            <a:ext cx="2103120" cy="2103120"/>
          </a:xfrm>
          <a:prstGeom prst="ellipse">
            <a:avLst/>
          </a:prstGeom>
          <a:ln w="19050">
            <a:solidFill>
              <a:schemeClr val="bg2">
                <a:lumMod val="75000"/>
              </a:schemeClr>
            </a:solidFill>
          </a:ln>
        </p:spPr>
        <p:txBody>
          <a:bodyPr/>
          <a:lstStyle/>
          <a:p>
            <a:r>
              <a:rPr lang="en-US"/>
              <a:t>Click icon to add picture</a:t>
            </a:r>
          </a:p>
        </p:txBody>
      </p:sp>
      <p:sp>
        <p:nvSpPr>
          <p:cNvPr id="5" name="Rectangle 4">
            <a:extLst>
              <a:ext uri="{FF2B5EF4-FFF2-40B4-BE49-F238E27FC236}">
                <a16:creationId xmlns:a16="http://schemas.microsoft.com/office/drawing/2014/main" id="{B8FC56C8-1E7C-403E-9DA6-FE24058EFE56}"/>
              </a:ext>
            </a:extLst>
          </p:cNvPr>
          <p:cNvSpPr/>
          <p:nvPr userDrawn="1"/>
        </p:nvSpPr>
        <p:spPr>
          <a:xfrm>
            <a:off x="823146" y="1910281"/>
            <a:ext cx="6085654" cy="60646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5" name="Content Placeholder 2">
            <a:extLst>
              <a:ext uri="{FF2B5EF4-FFF2-40B4-BE49-F238E27FC236}">
                <a16:creationId xmlns:a16="http://schemas.microsoft.com/office/drawing/2014/main" id="{E2C2B515-5511-4630-9C59-461931B14A6E}"/>
              </a:ext>
            </a:extLst>
          </p:cNvPr>
          <p:cNvSpPr>
            <a:spLocks noGrp="1"/>
          </p:cNvSpPr>
          <p:nvPr>
            <p:ph idx="18" hasCustomPrompt="1"/>
          </p:nvPr>
        </p:nvSpPr>
        <p:spPr>
          <a:xfrm>
            <a:off x="923939" y="1999127"/>
            <a:ext cx="5824923" cy="428777"/>
          </a:xfrm>
        </p:spPr>
        <p:txBody>
          <a:bodyPr>
            <a:normAutofit/>
          </a:bodyPr>
          <a:lstStyle>
            <a:lvl1pPr marL="0" indent="0">
              <a:buNone/>
              <a:defRPr sz="2400">
                <a:solidFill>
                  <a:schemeClr val="bg1"/>
                </a:solidFill>
              </a:defRPr>
            </a:lvl1pPr>
            <a:lvl2pPr marL="0" indent="0">
              <a:buNone/>
              <a:defRPr>
                <a:solidFill>
                  <a:schemeClr val="tx1">
                    <a:lumMod val="85000"/>
                    <a:lumOff val="15000"/>
                  </a:schemeClr>
                </a:solidFill>
                <a:latin typeface="Lato Regular" panose="020F0502020204030203" pitchFamily="34" charset="0"/>
                <a:ea typeface="Lato Regular" panose="020F0502020204030203" pitchFamily="34" charset="0"/>
                <a:cs typeface="Lato Regular" panose="020F0502020204030203" pitchFamily="34" charset="0"/>
              </a:defRPr>
            </a:lvl2pPr>
            <a:lvl3pPr marL="0" indent="0">
              <a:buSzPct val="80000"/>
              <a:buFont typeface="Wingdings" panose="05000000000000000000" pitchFamily="2" charset="2"/>
              <a:buNone/>
              <a:defRPr>
                <a:solidFill>
                  <a:schemeClr val="tx1">
                    <a:lumMod val="85000"/>
                    <a:lumOff val="15000"/>
                  </a:schemeClr>
                </a:solidFill>
                <a:latin typeface="Lato Regular" panose="020F0502020204030203" pitchFamily="34" charset="0"/>
                <a:ea typeface="Lato Regular" panose="020F0502020204030203" pitchFamily="34" charset="0"/>
                <a:cs typeface="Lato Regular" panose="020F0502020204030203" pitchFamily="34" charset="0"/>
              </a:defRPr>
            </a:lvl3pPr>
            <a:lvl4pPr marL="0" indent="0">
              <a:buNone/>
              <a:defRPr>
                <a:solidFill>
                  <a:schemeClr val="tx1">
                    <a:lumMod val="85000"/>
                    <a:lumOff val="15000"/>
                  </a:schemeClr>
                </a:solidFill>
                <a:latin typeface="Lato Regular" panose="020F0502020204030203" pitchFamily="34" charset="0"/>
                <a:ea typeface="Lato Regular" panose="020F0502020204030203" pitchFamily="34" charset="0"/>
                <a:cs typeface="Lato Regular" panose="020F0502020204030203" pitchFamily="34" charset="0"/>
              </a:defRPr>
            </a:lvl4pPr>
            <a:lvl5pPr marL="0" indent="0">
              <a:buNone/>
              <a:defRPr>
                <a:solidFill>
                  <a:schemeClr val="tx1">
                    <a:lumMod val="85000"/>
                    <a:lumOff val="15000"/>
                  </a:schemeClr>
                </a:solidFill>
                <a:latin typeface="Lato Regular" panose="020F0502020204030203" pitchFamily="34" charset="0"/>
                <a:ea typeface="Lato Regular" panose="020F0502020204030203" pitchFamily="34" charset="0"/>
                <a:cs typeface="Lato Regular" panose="020F0502020204030203" pitchFamily="34" charset="0"/>
              </a:defRPr>
            </a:lvl5pPr>
          </a:lstStyle>
          <a:p>
            <a:pPr lvl="0"/>
            <a:r>
              <a:rPr lang="en-US"/>
              <a:t>Edit Master text styles</a:t>
            </a:r>
          </a:p>
        </p:txBody>
      </p:sp>
      <p:sp>
        <p:nvSpPr>
          <p:cNvPr id="16" name="Content Placeholder 2">
            <a:extLst>
              <a:ext uri="{FF2B5EF4-FFF2-40B4-BE49-F238E27FC236}">
                <a16:creationId xmlns:a16="http://schemas.microsoft.com/office/drawing/2014/main" id="{D84B99B5-093E-4F5F-95E1-A8E2458B132B}"/>
              </a:ext>
            </a:extLst>
          </p:cNvPr>
          <p:cNvSpPr>
            <a:spLocks noGrp="1"/>
          </p:cNvSpPr>
          <p:nvPr>
            <p:ph idx="1"/>
          </p:nvPr>
        </p:nvSpPr>
        <p:spPr>
          <a:xfrm>
            <a:off x="823145" y="2763704"/>
            <a:ext cx="6085655" cy="3327212"/>
          </a:xfrm>
        </p:spPr>
        <p:txBody>
          <a:bodyPr/>
          <a:lstStyle>
            <a:lvl1pPr marL="0" indent="0">
              <a:buNone/>
              <a:defRPr sz="2400">
                <a:solidFill>
                  <a:schemeClr val="accent4"/>
                </a:solidFill>
              </a:defRPr>
            </a:lvl1pPr>
            <a:lvl2pPr marL="0" indent="0">
              <a:buNone/>
              <a:defRPr>
                <a:solidFill>
                  <a:schemeClr val="tx1">
                    <a:lumMod val="85000"/>
                    <a:lumOff val="15000"/>
                  </a:schemeClr>
                </a:solidFill>
                <a:latin typeface="Lato Regular" panose="020F0502020204030203" pitchFamily="34" charset="0"/>
                <a:ea typeface="Lato Regular" panose="020F0502020204030203" pitchFamily="34" charset="0"/>
                <a:cs typeface="Lato Regular" panose="020F0502020204030203" pitchFamily="34" charset="0"/>
              </a:defRPr>
            </a:lvl2pPr>
            <a:lvl3pPr marL="227013" indent="-227013">
              <a:buClr>
                <a:schemeClr val="accent4"/>
              </a:buClr>
              <a:buSzPct val="80000"/>
              <a:buFont typeface="Arial" panose="020B0604020202020204" pitchFamily="34" charset="0"/>
              <a:buChar char="•"/>
              <a:defRPr>
                <a:solidFill>
                  <a:schemeClr val="tx1">
                    <a:lumMod val="85000"/>
                    <a:lumOff val="15000"/>
                  </a:schemeClr>
                </a:solidFill>
                <a:latin typeface="Lato Regular" panose="020F0502020204030203" pitchFamily="34" charset="0"/>
                <a:ea typeface="Lato Regular" panose="020F0502020204030203" pitchFamily="34" charset="0"/>
                <a:cs typeface="Lato Regular" panose="020F0502020204030203" pitchFamily="34" charset="0"/>
              </a:defRPr>
            </a:lvl3pPr>
            <a:lvl4pPr marL="569913" indent="-230188">
              <a:buClr>
                <a:schemeClr val="accent4"/>
              </a:buClr>
              <a:buFont typeface="Lato Regular" panose="020F0502020204030203" pitchFamily="34" charset="0"/>
              <a:buChar char="»"/>
              <a:defRPr>
                <a:solidFill>
                  <a:schemeClr val="tx1">
                    <a:lumMod val="85000"/>
                    <a:lumOff val="15000"/>
                  </a:schemeClr>
                </a:solidFill>
                <a:latin typeface="Lato Regular" panose="020F0502020204030203" pitchFamily="34" charset="0"/>
                <a:ea typeface="Lato Regular" panose="020F0502020204030203" pitchFamily="34" charset="0"/>
                <a:cs typeface="Lato Regular" panose="020F0502020204030203" pitchFamily="34" charset="0"/>
              </a:defRPr>
            </a:lvl4pPr>
            <a:lvl5pPr marL="914400" indent="-227013">
              <a:buClr>
                <a:schemeClr val="accent4"/>
              </a:buClr>
              <a:buFont typeface="Lato Regular" panose="020F0502020204030203" pitchFamily="34" charset="0"/>
              <a:buChar char="◦"/>
              <a:defRPr>
                <a:solidFill>
                  <a:schemeClr val="tx1">
                    <a:lumMod val="85000"/>
                    <a:lumOff val="15000"/>
                  </a:schemeClr>
                </a:solidFill>
                <a:latin typeface="Lato Regular" panose="020F0502020204030203" pitchFamily="34" charset="0"/>
                <a:ea typeface="Lato Regular" panose="020F0502020204030203" pitchFamily="34" charset="0"/>
                <a:cs typeface="Lato Regular" panose="020F050202020403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Slide Number Placeholder 5">
            <a:extLst>
              <a:ext uri="{FF2B5EF4-FFF2-40B4-BE49-F238E27FC236}">
                <a16:creationId xmlns:a16="http://schemas.microsoft.com/office/drawing/2014/main" id="{35F00121-CE3E-43C8-B5A1-0BE4216F0D14}"/>
              </a:ext>
            </a:extLst>
          </p:cNvPr>
          <p:cNvSpPr>
            <a:spLocks noGrp="1"/>
          </p:cNvSpPr>
          <p:nvPr>
            <p:ph type="sldNum" sz="quarter" idx="12"/>
          </p:nvPr>
        </p:nvSpPr>
        <p:spPr>
          <a:xfrm>
            <a:off x="11470928" y="6526283"/>
            <a:ext cx="635000" cy="365125"/>
          </a:xfrm>
        </p:spPr>
        <p:txBody>
          <a:bodyPr/>
          <a:lstStyle>
            <a:lvl1pPr>
              <a:defRPr>
                <a:solidFill>
                  <a:schemeClr val="bg1"/>
                </a:solidFill>
              </a:defRPr>
            </a:lvl1pPr>
          </a:lstStyle>
          <a:p>
            <a:fld id="{CC9CBBE5-4429-4ADA-B89E-87EB3534B4A3}" type="slidenum">
              <a:rPr lang="en-US" smtClean="0"/>
              <a:pPr/>
              <a:t>‹#›</a:t>
            </a:fld>
            <a:endParaRPr lang="en-US"/>
          </a:p>
        </p:txBody>
      </p:sp>
      <p:pic>
        <p:nvPicPr>
          <p:cNvPr id="2" name="Picture 1" descr="A black background with white text&#10;&#10;Description automatically generated">
            <a:extLst>
              <a:ext uri="{FF2B5EF4-FFF2-40B4-BE49-F238E27FC236}">
                <a16:creationId xmlns:a16="http://schemas.microsoft.com/office/drawing/2014/main" id="{74CF85F6-E037-5498-1E80-845D78775069}"/>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40342" b="42930"/>
          <a:stretch/>
        </p:blipFill>
        <p:spPr>
          <a:xfrm>
            <a:off x="9522394" y="6341651"/>
            <a:ext cx="2291213" cy="383280"/>
          </a:xfrm>
          <a:prstGeom prst="rect">
            <a:avLst/>
          </a:prstGeom>
        </p:spPr>
      </p:pic>
    </p:spTree>
    <p:extLst>
      <p:ext uri="{BB962C8B-B14F-4D97-AF65-F5344CB8AC3E}">
        <p14:creationId xmlns:p14="http://schemas.microsoft.com/office/powerpoint/2010/main" val="33452626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2_Title and content slide">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1012394" y="1696113"/>
            <a:ext cx="10444215" cy="4356345"/>
          </a:xfrm>
        </p:spPr>
        <p:txBody>
          <a:bodyPr/>
          <a:lstStyle>
            <a:lvl1pPr marL="0" indent="0">
              <a:buNone/>
              <a:defRPr>
                <a:solidFill>
                  <a:schemeClr val="accent4"/>
                </a:solidFill>
              </a:defRPr>
            </a:lvl1pPr>
            <a:lvl2pPr marL="0" indent="0">
              <a:lnSpc>
                <a:spcPct val="100000"/>
              </a:lnSpc>
              <a:spcBef>
                <a:spcPts val="600"/>
              </a:spcBef>
              <a:spcAft>
                <a:spcPts val="600"/>
              </a:spcAft>
              <a:buNone/>
              <a:defRPr>
                <a:solidFill>
                  <a:schemeClr val="tx1">
                    <a:lumMod val="85000"/>
                    <a:lumOff val="15000"/>
                  </a:schemeClr>
                </a:solidFill>
                <a:latin typeface="Lato Regular" panose="020F0502020204030203" pitchFamily="34" charset="0"/>
                <a:ea typeface="Lato Regular" panose="020F0502020204030203" pitchFamily="34" charset="0"/>
                <a:cs typeface="Lato Regular" panose="020F0502020204030203" pitchFamily="34" charset="0"/>
              </a:defRPr>
            </a:lvl2pPr>
            <a:lvl3pPr marL="228600" indent="-228600">
              <a:lnSpc>
                <a:spcPct val="100000"/>
              </a:lnSpc>
              <a:spcBef>
                <a:spcPts val="600"/>
              </a:spcBef>
              <a:spcAft>
                <a:spcPts val="600"/>
              </a:spcAft>
              <a:buSzPct val="80000"/>
              <a:buFont typeface="Arial" panose="020B0604020202020204" pitchFamily="34" charset="0"/>
              <a:buChar char="•"/>
              <a:defRPr>
                <a:solidFill>
                  <a:schemeClr val="tx1">
                    <a:lumMod val="85000"/>
                    <a:lumOff val="15000"/>
                  </a:schemeClr>
                </a:solidFill>
                <a:latin typeface="Lato Regular" panose="020F0502020204030203" pitchFamily="34" charset="0"/>
                <a:ea typeface="Lato Regular" panose="020F0502020204030203" pitchFamily="34" charset="0"/>
                <a:cs typeface="Lato Regular" panose="020F0502020204030203" pitchFamily="34" charset="0"/>
              </a:defRPr>
            </a:lvl3pPr>
            <a:lvl4pPr marL="685800" indent="-222250">
              <a:lnSpc>
                <a:spcPct val="100000"/>
              </a:lnSpc>
              <a:spcBef>
                <a:spcPts val="600"/>
              </a:spcBef>
              <a:spcAft>
                <a:spcPts val="600"/>
              </a:spcAft>
              <a:buFont typeface="Lato Regular" panose="020F0502020204030203" pitchFamily="34" charset="0"/>
              <a:buChar char="»"/>
              <a:defRPr>
                <a:solidFill>
                  <a:schemeClr val="tx1">
                    <a:lumMod val="85000"/>
                    <a:lumOff val="15000"/>
                  </a:schemeClr>
                </a:solidFill>
                <a:latin typeface="Lato Regular" panose="020F0502020204030203" pitchFamily="34" charset="0"/>
                <a:ea typeface="Lato Regular" panose="020F0502020204030203" pitchFamily="34" charset="0"/>
                <a:cs typeface="Lato Regular" panose="020F0502020204030203" pitchFamily="34" charset="0"/>
              </a:defRPr>
            </a:lvl4pPr>
            <a:lvl5pPr marL="1028700" indent="-228600">
              <a:lnSpc>
                <a:spcPct val="100000"/>
              </a:lnSpc>
              <a:spcBef>
                <a:spcPts val="600"/>
              </a:spcBef>
              <a:spcAft>
                <a:spcPts val="600"/>
              </a:spcAft>
              <a:buFont typeface="Lato Regular" panose="020F0502020204030203" pitchFamily="34" charset="0"/>
              <a:buChar char="◦"/>
              <a:defRPr>
                <a:solidFill>
                  <a:schemeClr val="tx1">
                    <a:lumMod val="85000"/>
                    <a:lumOff val="15000"/>
                  </a:schemeClr>
                </a:solidFill>
                <a:latin typeface="Lato Regular" panose="020F0502020204030203" pitchFamily="34" charset="0"/>
                <a:ea typeface="Lato Regular" panose="020F0502020204030203" pitchFamily="34" charset="0"/>
                <a:cs typeface="Lato Regular" panose="020F0502020204030203"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Slide Number Placeholder 5">
            <a:extLst>
              <a:ext uri="{FF2B5EF4-FFF2-40B4-BE49-F238E27FC236}">
                <a16:creationId xmlns:a16="http://schemas.microsoft.com/office/drawing/2014/main" id="{4A044A35-7F1E-4E87-B2EE-FD30B7198828}"/>
              </a:ext>
            </a:extLst>
          </p:cNvPr>
          <p:cNvSpPr>
            <a:spLocks noGrp="1"/>
          </p:cNvSpPr>
          <p:nvPr>
            <p:ph type="sldNum" sz="quarter" idx="12"/>
          </p:nvPr>
        </p:nvSpPr>
        <p:spPr>
          <a:xfrm>
            <a:off x="11252200" y="6341651"/>
            <a:ext cx="635000" cy="365125"/>
          </a:xfrm>
        </p:spPr>
        <p:txBody>
          <a:bodyPr/>
          <a:lstStyle>
            <a:lvl1pPr>
              <a:defRPr>
                <a:solidFill>
                  <a:schemeClr val="tx1">
                    <a:lumMod val="75000"/>
                    <a:lumOff val="25000"/>
                  </a:schemeClr>
                </a:solidFill>
              </a:defRPr>
            </a:lvl1pPr>
          </a:lstStyle>
          <a:p>
            <a:fld id="{CC9CBBE5-4429-4ADA-B89E-87EB3534B4A3}" type="slidenum">
              <a:rPr lang="en-US" smtClean="0"/>
              <a:pPr/>
              <a:t>‹#›</a:t>
            </a:fld>
            <a:endParaRPr lang="en-US"/>
          </a:p>
        </p:txBody>
      </p:sp>
      <p:sp>
        <p:nvSpPr>
          <p:cNvPr id="10" name="Title 1">
            <a:extLst>
              <a:ext uri="{FF2B5EF4-FFF2-40B4-BE49-F238E27FC236}">
                <a16:creationId xmlns:a16="http://schemas.microsoft.com/office/drawing/2014/main" id="{F70AE1F8-6B9B-4506-AE6B-9E201C629A0F}"/>
              </a:ext>
            </a:extLst>
          </p:cNvPr>
          <p:cNvSpPr>
            <a:spLocks noGrp="1"/>
          </p:cNvSpPr>
          <p:nvPr>
            <p:ph type="title"/>
          </p:nvPr>
        </p:nvSpPr>
        <p:spPr>
          <a:xfrm>
            <a:off x="1806649" y="682626"/>
            <a:ext cx="9276272" cy="878756"/>
          </a:xfrm>
        </p:spPr>
        <p:txBody>
          <a:bodyPr anchor="t">
            <a:normAutofit/>
          </a:bodyPr>
          <a:lstStyle>
            <a:lvl1pPr>
              <a:defRPr sz="3600"/>
            </a:lvl1pPr>
          </a:lstStyle>
          <a:p>
            <a:r>
              <a:rPr lang="en-US"/>
              <a:t>Click to edit Master title style</a:t>
            </a:r>
          </a:p>
        </p:txBody>
      </p:sp>
      <p:pic>
        <p:nvPicPr>
          <p:cNvPr id="2" name="Picture 1">
            <a:extLst>
              <a:ext uri="{FF2B5EF4-FFF2-40B4-BE49-F238E27FC236}">
                <a16:creationId xmlns:a16="http://schemas.microsoft.com/office/drawing/2014/main" id="{0649E3DC-1FB2-FD44-B8C5-16D55D8D177E}"/>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t="41641" b="41641"/>
          <a:stretch/>
        </p:blipFill>
        <p:spPr>
          <a:xfrm>
            <a:off x="9196841" y="6345984"/>
            <a:ext cx="2188493" cy="366097"/>
          </a:xfrm>
          <a:prstGeom prst="rect">
            <a:avLst/>
          </a:prstGeom>
        </p:spPr>
      </p:pic>
      <p:pic>
        <p:nvPicPr>
          <p:cNvPr id="5" name="Picture 4">
            <a:extLst>
              <a:ext uri="{FF2B5EF4-FFF2-40B4-BE49-F238E27FC236}">
                <a16:creationId xmlns:a16="http://schemas.microsoft.com/office/drawing/2014/main" id="{E2B8F879-68C6-3B3E-F6E8-58D7A39FC1D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65352" y="682626"/>
            <a:ext cx="640080" cy="535882"/>
          </a:xfrm>
          <a:prstGeom prst="rect">
            <a:avLst/>
          </a:prstGeom>
        </p:spPr>
      </p:pic>
    </p:spTree>
    <p:extLst>
      <p:ext uri="{BB962C8B-B14F-4D97-AF65-F5344CB8AC3E}">
        <p14:creationId xmlns:p14="http://schemas.microsoft.com/office/powerpoint/2010/main" val="24990772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4_Title and content slide 3">
    <p:spTree>
      <p:nvGrpSpPr>
        <p:cNvPr id="1" name=""/>
        <p:cNvGrpSpPr/>
        <p:nvPr/>
      </p:nvGrpSpPr>
      <p:grpSpPr>
        <a:xfrm>
          <a:off x="0" y="0"/>
          <a:ext cx="0" cy="0"/>
          <a:chOff x="0" y="0"/>
          <a:chExt cx="0" cy="0"/>
        </a:xfrm>
      </p:grpSpPr>
      <p:pic>
        <p:nvPicPr>
          <p:cNvPr id="7" name="Picture 6" descr="A blue background with lines and lights&#10;&#10;Description automatically generated with medium confidence">
            <a:extLst>
              <a:ext uri="{FF2B5EF4-FFF2-40B4-BE49-F238E27FC236}">
                <a16:creationId xmlns:a16="http://schemas.microsoft.com/office/drawing/2014/main" id="{631F811A-2AD5-82AE-D925-F50DA49F0C1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8333"/>
          <a:stretch/>
        </p:blipFill>
        <p:spPr>
          <a:xfrm>
            <a:off x="0" y="0"/>
            <a:ext cx="2095500" cy="6858000"/>
          </a:xfrm>
          <a:prstGeom prst="rect">
            <a:avLst/>
          </a:prstGeom>
        </p:spPr>
      </p:pic>
      <p:sp>
        <p:nvSpPr>
          <p:cNvPr id="3" name="Content Placeholder 2"/>
          <p:cNvSpPr>
            <a:spLocks noGrp="1"/>
          </p:cNvSpPr>
          <p:nvPr>
            <p:ph idx="1" hasCustomPrompt="1"/>
          </p:nvPr>
        </p:nvSpPr>
        <p:spPr>
          <a:xfrm>
            <a:off x="2587923" y="1696113"/>
            <a:ext cx="8868684" cy="4356345"/>
          </a:xfrm>
        </p:spPr>
        <p:txBody>
          <a:bodyPr/>
          <a:lstStyle>
            <a:lvl1pPr marL="0" indent="0">
              <a:buNone/>
              <a:defRPr>
                <a:solidFill>
                  <a:schemeClr val="accent4"/>
                </a:solidFill>
              </a:defRPr>
            </a:lvl1pPr>
            <a:lvl2pPr marL="0" indent="0">
              <a:lnSpc>
                <a:spcPct val="100000"/>
              </a:lnSpc>
              <a:spcBef>
                <a:spcPts val="600"/>
              </a:spcBef>
              <a:spcAft>
                <a:spcPts val="600"/>
              </a:spcAft>
              <a:buNone/>
              <a:defRPr>
                <a:solidFill>
                  <a:schemeClr val="tx1">
                    <a:lumMod val="85000"/>
                    <a:lumOff val="15000"/>
                  </a:schemeClr>
                </a:solidFill>
                <a:latin typeface="Lato Regular" panose="020F0502020204030203" pitchFamily="34" charset="0"/>
                <a:ea typeface="Lato Regular" panose="020F0502020204030203" pitchFamily="34" charset="0"/>
                <a:cs typeface="Lato Regular" panose="020F0502020204030203" pitchFamily="34" charset="0"/>
              </a:defRPr>
            </a:lvl2pPr>
            <a:lvl3pPr marL="228600" indent="-228600">
              <a:lnSpc>
                <a:spcPct val="100000"/>
              </a:lnSpc>
              <a:spcBef>
                <a:spcPts val="600"/>
              </a:spcBef>
              <a:spcAft>
                <a:spcPts val="600"/>
              </a:spcAft>
              <a:buSzPct val="80000"/>
              <a:buFont typeface="Arial" panose="020B0604020202020204" pitchFamily="34" charset="0"/>
              <a:buChar char="•"/>
              <a:defRPr>
                <a:solidFill>
                  <a:schemeClr val="tx1">
                    <a:lumMod val="85000"/>
                    <a:lumOff val="15000"/>
                  </a:schemeClr>
                </a:solidFill>
                <a:latin typeface="Lato Regular" panose="020F0502020204030203" pitchFamily="34" charset="0"/>
                <a:ea typeface="Lato Regular" panose="020F0502020204030203" pitchFamily="34" charset="0"/>
                <a:cs typeface="Lato Regular" panose="020F0502020204030203" pitchFamily="34" charset="0"/>
              </a:defRPr>
            </a:lvl3pPr>
            <a:lvl4pPr marL="685800" indent="-222250">
              <a:lnSpc>
                <a:spcPct val="100000"/>
              </a:lnSpc>
              <a:spcBef>
                <a:spcPts val="600"/>
              </a:spcBef>
              <a:spcAft>
                <a:spcPts val="600"/>
              </a:spcAft>
              <a:buFont typeface="Lato Regular" panose="020F0502020204030203" pitchFamily="34" charset="0"/>
              <a:buChar char="»"/>
              <a:defRPr>
                <a:solidFill>
                  <a:schemeClr val="tx1">
                    <a:lumMod val="85000"/>
                    <a:lumOff val="15000"/>
                  </a:schemeClr>
                </a:solidFill>
                <a:latin typeface="Lato Regular" panose="020F0502020204030203" pitchFamily="34" charset="0"/>
                <a:ea typeface="Lato Regular" panose="020F0502020204030203" pitchFamily="34" charset="0"/>
                <a:cs typeface="Lato Regular" panose="020F0502020204030203" pitchFamily="34" charset="0"/>
              </a:defRPr>
            </a:lvl4pPr>
            <a:lvl5pPr marL="1028700" indent="-228600">
              <a:lnSpc>
                <a:spcPct val="100000"/>
              </a:lnSpc>
              <a:spcBef>
                <a:spcPts val="600"/>
              </a:spcBef>
              <a:spcAft>
                <a:spcPts val="600"/>
              </a:spcAft>
              <a:buFont typeface="Lato Regular" panose="020F0502020204030203" pitchFamily="34" charset="0"/>
              <a:buChar char="◦"/>
              <a:defRPr>
                <a:solidFill>
                  <a:schemeClr val="tx1">
                    <a:lumMod val="85000"/>
                    <a:lumOff val="15000"/>
                  </a:schemeClr>
                </a:solidFill>
                <a:latin typeface="Lato Regular" panose="020F0502020204030203" pitchFamily="34" charset="0"/>
                <a:ea typeface="Lato Regular" panose="020F0502020204030203" pitchFamily="34" charset="0"/>
                <a:cs typeface="Lato Regular" panose="020F0502020204030203"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Slide Number Placeholder 5">
            <a:extLst>
              <a:ext uri="{FF2B5EF4-FFF2-40B4-BE49-F238E27FC236}">
                <a16:creationId xmlns:a16="http://schemas.microsoft.com/office/drawing/2014/main" id="{4A044A35-7F1E-4E87-B2EE-FD30B7198828}"/>
              </a:ext>
            </a:extLst>
          </p:cNvPr>
          <p:cNvSpPr>
            <a:spLocks noGrp="1"/>
          </p:cNvSpPr>
          <p:nvPr>
            <p:ph type="sldNum" sz="quarter" idx="12"/>
          </p:nvPr>
        </p:nvSpPr>
        <p:spPr>
          <a:xfrm>
            <a:off x="11252200" y="6341651"/>
            <a:ext cx="635000" cy="365125"/>
          </a:xfrm>
        </p:spPr>
        <p:txBody>
          <a:bodyPr/>
          <a:lstStyle>
            <a:lvl1pPr>
              <a:defRPr>
                <a:solidFill>
                  <a:schemeClr val="tx1">
                    <a:lumMod val="75000"/>
                    <a:lumOff val="25000"/>
                  </a:schemeClr>
                </a:solidFill>
              </a:defRPr>
            </a:lvl1pPr>
          </a:lstStyle>
          <a:p>
            <a:fld id="{CC9CBBE5-4429-4ADA-B89E-87EB3534B4A3}" type="slidenum">
              <a:rPr lang="en-US" smtClean="0"/>
              <a:pPr/>
              <a:t>‹#›</a:t>
            </a:fld>
            <a:endParaRPr lang="en-US"/>
          </a:p>
        </p:txBody>
      </p:sp>
      <p:sp>
        <p:nvSpPr>
          <p:cNvPr id="23" name="Title 1">
            <a:extLst>
              <a:ext uri="{FF2B5EF4-FFF2-40B4-BE49-F238E27FC236}">
                <a16:creationId xmlns:a16="http://schemas.microsoft.com/office/drawing/2014/main" id="{7AD81035-F3FF-49A4-ACFC-23528EC2BC4D}"/>
              </a:ext>
            </a:extLst>
          </p:cNvPr>
          <p:cNvSpPr>
            <a:spLocks noGrp="1"/>
          </p:cNvSpPr>
          <p:nvPr>
            <p:ph type="title"/>
          </p:nvPr>
        </p:nvSpPr>
        <p:spPr>
          <a:xfrm>
            <a:off x="2585035" y="682626"/>
            <a:ext cx="8692564" cy="837675"/>
          </a:xfrm>
        </p:spPr>
        <p:txBody>
          <a:bodyPr anchor="t">
            <a:normAutofit/>
          </a:bodyPr>
          <a:lstStyle>
            <a:lvl1pPr>
              <a:defRPr sz="3600"/>
            </a:lvl1pPr>
          </a:lstStyle>
          <a:p>
            <a:r>
              <a:rPr lang="en-US"/>
              <a:t>Click to edit Master title style</a:t>
            </a:r>
          </a:p>
        </p:txBody>
      </p:sp>
      <p:sp>
        <p:nvSpPr>
          <p:cNvPr id="9" name="Rectangle 8">
            <a:extLst>
              <a:ext uri="{FF2B5EF4-FFF2-40B4-BE49-F238E27FC236}">
                <a16:creationId xmlns:a16="http://schemas.microsoft.com/office/drawing/2014/main" id="{DD0A5C7E-35F9-4ADE-94D4-F1F74F6ED24A}"/>
              </a:ext>
            </a:extLst>
          </p:cNvPr>
          <p:cNvSpPr/>
          <p:nvPr userDrawn="1"/>
        </p:nvSpPr>
        <p:spPr>
          <a:xfrm rot="10800000">
            <a:off x="1990978" y="0"/>
            <a:ext cx="202433" cy="6858000"/>
          </a:xfrm>
          <a:prstGeom prst="rect">
            <a:avLst/>
          </a:prstGeom>
          <a:solidFill>
            <a:srgbClr val="0094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4" name="Picture 3">
            <a:extLst>
              <a:ext uri="{FF2B5EF4-FFF2-40B4-BE49-F238E27FC236}">
                <a16:creationId xmlns:a16="http://schemas.microsoft.com/office/drawing/2014/main" id="{E3EA9D28-7A79-99AF-C26D-3E02E838A318}"/>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t="41641" b="41641"/>
          <a:stretch/>
        </p:blipFill>
        <p:spPr>
          <a:xfrm>
            <a:off x="9196841" y="6345984"/>
            <a:ext cx="2188493" cy="366097"/>
          </a:xfrm>
          <a:prstGeom prst="rect">
            <a:avLst/>
          </a:prstGeom>
        </p:spPr>
      </p:pic>
    </p:spTree>
    <p:extLst>
      <p:ext uri="{BB962C8B-B14F-4D97-AF65-F5344CB8AC3E}">
        <p14:creationId xmlns:p14="http://schemas.microsoft.com/office/powerpoint/2010/main" val="23872833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385460" y="357770"/>
            <a:ext cx="10118888" cy="73977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385457" y="1177116"/>
            <a:ext cx="10118889"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9169400" y="6427376"/>
            <a:ext cx="2743200" cy="365125"/>
          </a:xfrm>
          <a:prstGeom prst="rect">
            <a:avLst/>
          </a:prstGeom>
        </p:spPr>
        <p:txBody>
          <a:bodyPr vert="horz" lIns="91440" tIns="45720" rIns="91440" bIns="45720" rtlCol="0" anchor="ctr"/>
          <a:lstStyle>
            <a:lvl1pPr algn="r">
              <a:defRPr sz="1200">
                <a:solidFill>
                  <a:schemeClr val="bg1"/>
                </a:solidFill>
                <a:latin typeface="Lato Regular" panose="020F0502020204030203" pitchFamily="34" charset="0"/>
                <a:ea typeface="Lato Regular" panose="020F0502020204030203" pitchFamily="34" charset="0"/>
                <a:cs typeface="Lato Regular" panose="020F0502020204030203" pitchFamily="34" charset="0"/>
              </a:defRPr>
            </a:lvl1pPr>
          </a:lstStyle>
          <a:p>
            <a:fld id="{CC9CBBE5-4429-4ADA-B89E-87EB3534B4A3}" type="slidenum">
              <a:rPr lang="en-US" smtClean="0"/>
              <a:pPr/>
              <a:t>‹#›</a:t>
            </a:fld>
            <a:endParaRPr lang="en-US"/>
          </a:p>
        </p:txBody>
      </p:sp>
    </p:spTree>
    <p:extLst>
      <p:ext uri="{BB962C8B-B14F-4D97-AF65-F5344CB8AC3E}">
        <p14:creationId xmlns:p14="http://schemas.microsoft.com/office/powerpoint/2010/main" val="1898576704"/>
      </p:ext>
    </p:extLst>
  </p:cSld>
  <p:clrMap bg1="lt1" tx1="dk1" bg2="lt2" tx2="dk2" accent1="accent1" accent2="accent2" accent3="accent3" accent4="accent4" accent5="accent5" accent6="accent6" hlink="hlink" folHlink="folHlink"/>
  <p:sldLayoutIdLst>
    <p:sldLayoutId id="2147483759" r:id="rId1"/>
    <p:sldLayoutId id="2147483739" r:id="rId2"/>
    <p:sldLayoutId id="2147483749" r:id="rId3"/>
    <p:sldLayoutId id="2147483756" r:id="rId4"/>
    <p:sldLayoutId id="2147483745" r:id="rId5"/>
    <p:sldLayoutId id="2147483762" r:id="rId6"/>
    <p:sldLayoutId id="2147483765" r:id="rId7"/>
    <p:sldLayoutId id="2147483755" r:id="rId8"/>
    <p:sldLayoutId id="2147483767" r:id="rId9"/>
    <p:sldLayoutId id="2147483747" r:id="rId10"/>
    <p:sldLayoutId id="2147483730" r:id="rId11"/>
    <p:sldLayoutId id="2147483746" r:id="rId12"/>
    <p:sldLayoutId id="2147483770" r:id="rId13"/>
    <p:sldLayoutId id="2147483769" r:id="rId14"/>
  </p:sldLayoutIdLst>
  <p:hf hdr="0" ftr="0" dt="0"/>
  <p:txStyles>
    <p:titleStyle>
      <a:lvl1pPr algn="l" defTabSz="914414" rtl="0" eaLnBrk="1" latinLnBrk="0" hangingPunct="1">
        <a:lnSpc>
          <a:spcPct val="90000"/>
        </a:lnSpc>
        <a:spcBef>
          <a:spcPct val="0"/>
        </a:spcBef>
        <a:buNone/>
        <a:defRPr sz="4000" kern="1200">
          <a:solidFill>
            <a:schemeClr val="tx1"/>
          </a:solidFill>
          <a:latin typeface="Lato Bold" panose="020F0502020204030203" pitchFamily="34" charset="0"/>
          <a:ea typeface="Lato Bold" panose="020F0502020204030203" pitchFamily="34" charset="0"/>
          <a:cs typeface="Lato Bold" panose="020F0502020204030203" pitchFamily="34" charset="0"/>
        </a:defRPr>
      </a:lvl1pPr>
    </p:titleStyle>
    <p:bodyStyle>
      <a:lvl1pPr marL="0" indent="0" algn="l" defTabSz="914414" rtl="0" eaLnBrk="1" latinLnBrk="0" hangingPunct="1">
        <a:lnSpc>
          <a:spcPct val="90000"/>
        </a:lnSpc>
        <a:spcBef>
          <a:spcPts val="1000"/>
        </a:spcBef>
        <a:buFont typeface="Arial" panose="020B0604020202020204" pitchFamily="34" charset="0"/>
        <a:buNone/>
        <a:defRPr sz="2600" kern="1200">
          <a:solidFill>
            <a:schemeClr val="accent4"/>
          </a:solidFill>
          <a:latin typeface="Lato Bold" panose="020F0502020204030203" pitchFamily="34" charset="0"/>
          <a:ea typeface="Lato Bold" panose="020F0502020204030203" pitchFamily="34" charset="0"/>
          <a:cs typeface="Lato Bold" panose="020F0502020204030203" pitchFamily="34" charset="0"/>
        </a:defRPr>
      </a:lvl1pPr>
      <a:lvl2pPr marL="685811" indent="-228604" algn="l" defTabSz="914414" rtl="0" eaLnBrk="1" latinLnBrk="0" hangingPunct="1">
        <a:lnSpc>
          <a:spcPct val="90000"/>
        </a:lnSpc>
        <a:spcBef>
          <a:spcPts val="501"/>
        </a:spcBef>
        <a:buFont typeface="Arial" panose="020B0604020202020204" pitchFamily="34" charset="0"/>
        <a:buChar char="•"/>
        <a:defRPr sz="2200" kern="1200">
          <a:solidFill>
            <a:schemeClr val="tx1"/>
          </a:solidFill>
          <a:latin typeface="Lato Regular" panose="020F0502020204030203" pitchFamily="34" charset="0"/>
          <a:ea typeface="Lato Regular" panose="020F0502020204030203" pitchFamily="34" charset="0"/>
          <a:cs typeface="Lato Regular" panose="020F0502020204030203" pitchFamily="34" charset="0"/>
        </a:defRPr>
      </a:lvl2pPr>
      <a:lvl3pPr marL="1143018" indent="-228604" algn="l" defTabSz="914414" rtl="0" eaLnBrk="1" latinLnBrk="0" hangingPunct="1">
        <a:lnSpc>
          <a:spcPct val="90000"/>
        </a:lnSpc>
        <a:spcBef>
          <a:spcPts val="501"/>
        </a:spcBef>
        <a:buFont typeface="Arial" panose="020B0604020202020204" pitchFamily="34" charset="0"/>
        <a:buChar char="•"/>
        <a:defRPr sz="2000" kern="1200">
          <a:solidFill>
            <a:schemeClr val="tx1"/>
          </a:solidFill>
          <a:latin typeface="Lato" panose="020F0502020204030203" pitchFamily="34" charset="0"/>
          <a:ea typeface="Lato" panose="020F0502020204030203" pitchFamily="34" charset="0"/>
          <a:cs typeface="Lato" panose="020F0502020204030203" pitchFamily="34" charset="0"/>
        </a:defRPr>
      </a:lvl3pPr>
      <a:lvl4pPr marL="1600224" indent="-228604" algn="l" defTabSz="914414" rtl="0" eaLnBrk="1" latinLnBrk="0" hangingPunct="1">
        <a:lnSpc>
          <a:spcPct val="90000"/>
        </a:lnSpc>
        <a:spcBef>
          <a:spcPts val="501"/>
        </a:spcBef>
        <a:buFont typeface="Arial" panose="020B0604020202020204" pitchFamily="34" charset="0"/>
        <a:buChar char="•"/>
        <a:defRPr sz="1800" kern="1200">
          <a:solidFill>
            <a:schemeClr val="tx1"/>
          </a:solidFill>
          <a:latin typeface="Lato" panose="020F0502020204030203" pitchFamily="34" charset="0"/>
          <a:ea typeface="Lato" panose="020F0502020204030203" pitchFamily="34" charset="0"/>
          <a:cs typeface="Lato" panose="020F0502020204030203" pitchFamily="34" charset="0"/>
        </a:defRPr>
      </a:lvl4pPr>
      <a:lvl5pPr marL="2057433" indent="-228604" algn="l" defTabSz="914414" rtl="0" eaLnBrk="1" latinLnBrk="0" hangingPunct="1">
        <a:lnSpc>
          <a:spcPct val="90000"/>
        </a:lnSpc>
        <a:spcBef>
          <a:spcPts val="501"/>
        </a:spcBef>
        <a:buFont typeface="Arial" panose="020B0604020202020204" pitchFamily="34" charset="0"/>
        <a:buChar char="•"/>
        <a:defRPr sz="1800" kern="1200">
          <a:solidFill>
            <a:schemeClr val="tx1"/>
          </a:solidFill>
          <a:latin typeface="Lato" panose="020F0502020204030203" pitchFamily="34" charset="0"/>
          <a:ea typeface="Lato" panose="020F0502020204030203" pitchFamily="34" charset="0"/>
          <a:cs typeface="Lato" panose="020F0502020204030203" pitchFamily="34" charset="0"/>
        </a:defRPr>
      </a:lvl5pPr>
      <a:lvl6pPr marL="2514639" indent="-228604" algn="l" defTabSz="914414" rtl="0" eaLnBrk="1" latinLnBrk="0" hangingPunct="1">
        <a:lnSpc>
          <a:spcPct val="90000"/>
        </a:lnSpc>
        <a:spcBef>
          <a:spcPts val="501"/>
        </a:spcBef>
        <a:buFont typeface="Arial" panose="020B0604020202020204" pitchFamily="34" charset="0"/>
        <a:buChar char="•"/>
        <a:defRPr sz="1800" kern="1200">
          <a:solidFill>
            <a:schemeClr val="tx1"/>
          </a:solidFill>
          <a:latin typeface="+mn-lt"/>
          <a:ea typeface="+mn-ea"/>
          <a:cs typeface="+mn-cs"/>
        </a:defRPr>
      </a:lvl6pPr>
      <a:lvl7pPr marL="2971846" indent="-228604" algn="l" defTabSz="914414" rtl="0" eaLnBrk="1" latinLnBrk="0" hangingPunct="1">
        <a:lnSpc>
          <a:spcPct val="90000"/>
        </a:lnSpc>
        <a:spcBef>
          <a:spcPts val="501"/>
        </a:spcBef>
        <a:buFont typeface="Arial" panose="020B0604020202020204" pitchFamily="34" charset="0"/>
        <a:buChar char="•"/>
        <a:defRPr sz="1800" kern="1200">
          <a:solidFill>
            <a:schemeClr val="tx1"/>
          </a:solidFill>
          <a:latin typeface="+mn-lt"/>
          <a:ea typeface="+mn-ea"/>
          <a:cs typeface="+mn-cs"/>
        </a:defRPr>
      </a:lvl7pPr>
      <a:lvl8pPr marL="3429053" indent="-228604" algn="l" defTabSz="914414" rtl="0" eaLnBrk="1" latinLnBrk="0" hangingPunct="1">
        <a:lnSpc>
          <a:spcPct val="90000"/>
        </a:lnSpc>
        <a:spcBef>
          <a:spcPts val="501"/>
        </a:spcBef>
        <a:buFont typeface="Arial" panose="020B0604020202020204" pitchFamily="34" charset="0"/>
        <a:buChar char="•"/>
        <a:defRPr sz="1800" kern="1200">
          <a:solidFill>
            <a:schemeClr val="tx1"/>
          </a:solidFill>
          <a:latin typeface="+mn-lt"/>
          <a:ea typeface="+mn-ea"/>
          <a:cs typeface="+mn-cs"/>
        </a:defRPr>
      </a:lvl8pPr>
      <a:lvl9pPr marL="3886261" indent="-228604" algn="l" defTabSz="914414" rtl="0" eaLnBrk="1" latinLnBrk="0" hangingPunct="1">
        <a:lnSpc>
          <a:spcPct val="90000"/>
        </a:lnSpc>
        <a:spcBef>
          <a:spcPts val="501"/>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14" rtl="0" eaLnBrk="1" latinLnBrk="0" hangingPunct="1">
        <a:defRPr sz="1800" kern="1200">
          <a:solidFill>
            <a:schemeClr val="tx1"/>
          </a:solidFill>
          <a:latin typeface="+mn-lt"/>
          <a:ea typeface="+mn-ea"/>
          <a:cs typeface="+mn-cs"/>
        </a:defRPr>
      </a:lvl1pPr>
      <a:lvl2pPr marL="457208" algn="l" defTabSz="914414" rtl="0" eaLnBrk="1" latinLnBrk="0" hangingPunct="1">
        <a:defRPr sz="1800" kern="1200">
          <a:solidFill>
            <a:schemeClr val="tx1"/>
          </a:solidFill>
          <a:latin typeface="+mn-lt"/>
          <a:ea typeface="+mn-ea"/>
          <a:cs typeface="+mn-cs"/>
        </a:defRPr>
      </a:lvl2pPr>
      <a:lvl3pPr marL="914414" algn="l" defTabSz="914414" rtl="0" eaLnBrk="1" latinLnBrk="0" hangingPunct="1">
        <a:defRPr sz="1800" kern="1200">
          <a:solidFill>
            <a:schemeClr val="tx1"/>
          </a:solidFill>
          <a:latin typeface="+mn-lt"/>
          <a:ea typeface="+mn-ea"/>
          <a:cs typeface="+mn-cs"/>
        </a:defRPr>
      </a:lvl3pPr>
      <a:lvl4pPr marL="1371622" algn="l" defTabSz="914414" rtl="0" eaLnBrk="1" latinLnBrk="0" hangingPunct="1">
        <a:defRPr sz="1800" kern="1200">
          <a:solidFill>
            <a:schemeClr val="tx1"/>
          </a:solidFill>
          <a:latin typeface="+mn-lt"/>
          <a:ea typeface="+mn-ea"/>
          <a:cs typeface="+mn-cs"/>
        </a:defRPr>
      </a:lvl4pPr>
      <a:lvl5pPr marL="1828829" algn="l" defTabSz="914414" rtl="0" eaLnBrk="1" latinLnBrk="0" hangingPunct="1">
        <a:defRPr sz="1800" kern="1200">
          <a:solidFill>
            <a:schemeClr val="tx1"/>
          </a:solidFill>
          <a:latin typeface="+mn-lt"/>
          <a:ea typeface="+mn-ea"/>
          <a:cs typeface="+mn-cs"/>
        </a:defRPr>
      </a:lvl5pPr>
      <a:lvl6pPr marL="2286035" algn="l" defTabSz="914414" rtl="0" eaLnBrk="1" latinLnBrk="0" hangingPunct="1">
        <a:defRPr sz="1800" kern="1200">
          <a:solidFill>
            <a:schemeClr val="tx1"/>
          </a:solidFill>
          <a:latin typeface="+mn-lt"/>
          <a:ea typeface="+mn-ea"/>
          <a:cs typeface="+mn-cs"/>
        </a:defRPr>
      </a:lvl6pPr>
      <a:lvl7pPr marL="2743242" algn="l" defTabSz="914414" rtl="0" eaLnBrk="1" latinLnBrk="0" hangingPunct="1">
        <a:defRPr sz="1800" kern="1200">
          <a:solidFill>
            <a:schemeClr val="tx1"/>
          </a:solidFill>
          <a:latin typeface="+mn-lt"/>
          <a:ea typeface="+mn-ea"/>
          <a:cs typeface="+mn-cs"/>
        </a:defRPr>
      </a:lvl7pPr>
      <a:lvl8pPr marL="3200451" algn="l" defTabSz="914414" rtl="0" eaLnBrk="1" latinLnBrk="0" hangingPunct="1">
        <a:defRPr sz="1800" kern="1200">
          <a:solidFill>
            <a:schemeClr val="tx1"/>
          </a:solidFill>
          <a:latin typeface="+mn-lt"/>
          <a:ea typeface="+mn-ea"/>
          <a:cs typeface="+mn-cs"/>
        </a:defRPr>
      </a:lvl8pPr>
      <a:lvl9pPr marL="3657657" algn="l" defTabSz="914414"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448" userDrawn="1">
          <p15:clr>
            <a:srgbClr val="F26B43"/>
          </p15:clr>
        </p15:guide>
        <p15:guide id="2" pos="4352" userDrawn="1">
          <p15:clr>
            <a:srgbClr val="F26B43"/>
          </p15:clr>
        </p15:guide>
        <p15:guide id="3" pos="761" userDrawn="1">
          <p15:clr>
            <a:srgbClr val="F26B43"/>
          </p15:clr>
        </p15:guide>
        <p15:guide id="5" orient="horz" pos="624" userDrawn="1">
          <p15:clr>
            <a:srgbClr val="F26B43"/>
          </p15:clr>
        </p15:guide>
        <p15:guide id="6" orient="horz" pos="1104" userDrawn="1">
          <p15:clr>
            <a:srgbClr val="F26B43"/>
          </p15:clr>
        </p15:guide>
        <p15:guide id="7" pos="108" userDrawn="1">
          <p15:clr>
            <a:srgbClr val="F26B43"/>
          </p15:clr>
        </p15:guide>
        <p15:guide id="8" pos="989" userDrawn="1">
          <p15:clr>
            <a:srgbClr val="F26B43"/>
          </p15:clr>
        </p15:guide>
        <p15:guide id="9" orient="horz" pos="4760" userDrawn="1">
          <p15:clr>
            <a:srgbClr val="F26B43"/>
          </p15:clr>
        </p15:guide>
        <p15:guide id="10" orient="horz" pos="3048" userDrawn="1">
          <p15:clr>
            <a:srgbClr val="F26B43"/>
          </p15:clr>
        </p15:guide>
        <p15:guide id="11" orient="horz" pos="2160" userDrawn="1">
          <p15:clr>
            <a:srgbClr val="F26B43"/>
          </p15:clr>
        </p15:guide>
        <p15:guide id="12" pos="3840" userDrawn="1">
          <p15:clr>
            <a:srgbClr val="F26B43"/>
          </p15:clr>
        </p15:guide>
        <p15:guide id="13" pos="672" userDrawn="1">
          <p15:clr>
            <a:srgbClr val="F26B43"/>
          </p15:clr>
        </p15:guide>
        <p15:guide id="14" pos="768" userDrawn="1">
          <p15:clr>
            <a:srgbClr val="F26B43"/>
          </p15:clr>
        </p15:guide>
        <p15:guide id="15" orient="horz" pos="696" userDrawn="1">
          <p15:clr>
            <a:srgbClr val="F26B43"/>
          </p15:clr>
        </p15:guide>
        <p15:guide id="16" orient="horz" pos="1200" userDrawn="1">
          <p15:clr>
            <a:srgbClr val="F26B43"/>
          </p15:clr>
        </p15:guide>
        <p15:guide id="17" pos="96" userDrawn="1">
          <p15:clr>
            <a:srgbClr val="F26B43"/>
          </p15:clr>
        </p15:guide>
        <p15:guide id="18" pos="1320" userDrawn="1">
          <p15:clr>
            <a:srgbClr val="F26B43"/>
          </p15:clr>
        </p15:guide>
        <p15:guide id="19" orient="horz" pos="4200"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7.xml"/><Relationship Id="rId1" Type="http://schemas.openxmlformats.org/officeDocument/2006/relationships/slideLayout" Target="../slideLayouts/slideLayout10.xml"/><Relationship Id="rId4" Type="http://schemas.openxmlformats.org/officeDocument/2006/relationships/image" Target="../media/image28.sv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8.xml"/><Relationship Id="rId1" Type="http://schemas.openxmlformats.org/officeDocument/2006/relationships/slideLayout" Target="../slideLayouts/slideLayout10.xml"/><Relationship Id="rId4" Type="http://schemas.openxmlformats.org/officeDocument/2006/relationships/image" Target="../media/image28.sv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0.xml"/><Relationship Id="rId1" Type="http://schemas.openxmlformats.org/officeDocument/2006/relationships/tags" Target="../tags/tag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1.xml"/><Relationship Id="rId7" Type="http://schemas.openxmlformats.org/officeDocument/2006/relationships/image" Target="../media/image22.jpeg"/><Relationship Id="rId2" Type="http://schemas.openxmlformats.org/officeDocument/2006/relationships/slideLayout" Target="../slideLayouts/slideLayout6.xml"/><Relationship Id="rId1" Type="http://schemas.openxmlformats.org/officeDocument/2006/relationships/tags" Target="../tags/tag1.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12.xml"/><Relationship Id="rId5" Type="http://schemas.openxmlformats.org/officeDocument/2006/relationships/image" Target="../media/image32.jpeg"/><Relationship Id="rId4" Type="http://schemas.openxmlformats.org/officeDocument/2006/relationships/image" Target="../media/image31.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10.xml"/><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xml"/><Relationship Id="rId1" Type="http://schemas.openxmlformats.org/officeDocument/2006/relationships/slideLayout" Target="../slideLayouts/slideLayout10.xml"/><Relationship Id="rId4" Type="http://schemas.openxmlformats.org/officeDocument/2006/relationships/image" Target="../media/image25.svg"/></Relationships>
</file>

<file path=ppt/slides/_rels/slide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a:xfrm>
            <a:off x="1232650" y="4803321"/>
            <a:ext cx="10457468" cy="1048529"/>
          </a:xfrm>
        </p:spPr>
        <p:txBody>
          <a:bodyPr/>
          <a:lstStyle/>
          <a:p>
            <a:br>
              <a:rPr lang="en-US" dirty="0"/>
            </a:br>
            <a:br>
              <a:rPr lang="en-US" dirty="0"/>
            </a:br>
            <a:br>
              <a:rPr lang="en-US" dirty="0"/>
            </a:br>
            <a:r>
              <a:rPr lang="en-US" dirty="0"/>
              <a:t>Navigating the Evolving Trade &amp; Tariff Environment</a:t>
            </a:r>
          </a:p>
        </p:txBody>
      </p:sp>
      <p:sp>
        <p:nvSpPr>
          <p:cNvPr id="7" name="Subtitle 6"/>
          <p:cNvSpPr>
            <a:spLocks noGrp="1"/>
          </p:cNvSpPr>
          <p:nvPr>
            <p:ph type="subTitle" idx="1"/>
          </p:nvPr>
        </p:nvSpPr>
        <p:spPr>
          <a:xfrm>
            <a:off x="1232647" y="5851851"/>
            <a:ext cx="10572910" cy="618650"/>
          </a:xfrm>
        </p:spPr>
        <p:txBody>
          <a:bodyPr>
            <a:normAutofit/>
          </a:bodyPr>
          <a:lstStyle/>
          <a:p>
            <a:r>
              <a:rPr lang="it-IT" dirty="0"/>
              <a:t>FEI Colorado Strategic Partner Breakfast</a:t>
            </a:r>
            <a:endParaRPr lang="en-US" dirty="0"/>
          </a:p>
        </p:txBody>
      </p:sp>
      <p:sp>
        <p:nvSpPr>
          <p:cNvPr id="4" name="Slide Number Placeholder 3"/>
          <p:cNvSpPr>
            <a:spLocks noGrp="1"/>
          </p:cNvSpPr>
          <p:nvPr>
            <p:ph type="sldNum" sz="quarter" idx="4294967295"/>
          </p:nvPr>
        </p:nvSpPr>
        <p:spPr>
          <a:xfrm>
            <a:off x="8610600" y="5624514"/>
            <a:ext cx="2057400" cy="274637"/>
          </a:xfrm>
        </p:spPr>
        <p:txBody>
          <a:bodyPr/>
          <a:lstStyle/>
          <a:p>
            <a:fld id="{CC9CBBE5-4429-4ADA-B89E-87EB3534B4A3}" type="slidenum">
              <a:rPr lang="en-US" smtClean="0"/>
              <a:t>1</a:t>
            </a:fld>
            <a:endParaRPr lang="en-US"/>
          </a:p>
        </p:txBody>
      </p:sp>
    </p:spTree>
    <p:extLst>
      <p:ext uri="{BB962C8B-B14F-4D97-AF65-F5344CB8AC3E}">
        <p14:creationId xmlns:p14="http://schemas.microsoft.com/office/powerpoint/2010/main" val="10327281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359E7A-A480-3B95-50AA-05CD724463BF}"/>
            </a:ext>
          </a:extLst>
        </p:cNvPr>
        <p:cNvGrpSpPr/>
        <p:nvPr/>
      </p:nvGrpSpPr>
      <p:grpSpPr>
        <a:xfrm>
          <a:off x="0" y="0"/>
          <a:ext cx="0" cy="0"/>
          <a:chOff x="0" y="0"/>
          <a:chExt cx="0" cy="0"/>
        </a:xfrm>
      </p:grpSpPr>
      <p:sp>
        <p:nvSpPr>
          <p:cNvPr id="14" name="Slide Number Placeholder 13">
            <a:extLst>
              <a:ext uri="{FF2B5EF4-FFF2-40B4-BE49-F238E27FC236}">
                <a16:creationId xmlns:a16="http://schemas.microsoft.com/office/drawing/2014/main" id="{2F02DD72-41B0-BCDC-F4A9-7032451840B6}"/>
              </a:ext>
            </a:extLst>
          </p:cNvPr>
          <p:cNvSpPr>
            <a:spLocks noGrp="1"/>
          </p:cNvSpPr>
          <p:nvPr>
            <p:ph type="sldNum" sz="quarter" idx="12"/>
          </p:nvPr>
        </p:nvSpPr>
        <p:spPr/>
        <p:txBody>
          <a:bodyPr/>
          <a:lstStyle/>
          <a:p>
            <a:fld id="{CC9CBBE5-4429-4ADA-B89E-87EB3534B4A3}" type="slidenum">
              <a:rPr lang="en-US" smtClean="0"/>
              <a:pPr/>
              <a:t>10</a:t>
            </a:fld>
            <a:endParaRPr lang="en-US"/>
          </a:p>
        </p:txBody>
      </p:sp>
      <p:sp>
        <p:nvSpPr>
          <p:cNvPr id="4" name="Content Placeholder 3">
            <a:extLst>
              <a:ext uri="{FF2B5EF4-FFF2-40B4-BE49-F238E27FC236}">
                <a16:creationId xmlns:a16="http://schemas.microsoft.com/office/drawing/2014/main" id="{C676736D-8597-CE84-8872-02BA05211712}"/>
              </a:ext>
            </a:extLst>
          </p:cNvPr>
          <p:cNvSpPr>
            <a:spLocks noGrp="1"/>
          </p:cNvSpPr>
          <p:nvPr>
            <p:ph idx="1"/>
          </p:nvPr>
        </p:nvSpPr>
        <p:spPr>
          <a:xfrm>
            <a:off x="1531512" y="2065392"/>
            <a:ext cx="10444215" cy="4276259"/>
          </a:xfrm>
        </p:spPr>
        <p:txBody>
          <a:bodyPr>
            <a:normAutofit/>
          </a:bodyPr>
          <a:lstStyle/>
          <a:p>
            <a:pPr marL="400050">
              <a:lnSpc>
                <a:spcPct val="117000"/>
              </a:lnSpc>
              <a:spcBef>
                <a:spcPts val="0"/>
              </a:spcBef>
              <a:spcAft>
                <a:spcPts val="600"/>
              </a:spcAft>
            </a:pPr>
            <a:r>
              <a:rPr lang="en-US" sz="2000" dirty="0">
                <a:solidFill>
                  <a:schemeClr val="tx1">
                    <a:lumMod val="85000"/>
                    <a:lumOff val="15000"/>
                  </a:schemeClr>
                </a:solidFill>
                <a:latin typeface="Lato Regular" panose="020F0502020204030203" pitchFamily="34" charset="0"/>
                <a:ea typeface="Lato Regular" panose="020F0502020204030203" pitchFamily="34" charset="0"/>
                <a:cs typeface="Lato Regular" panose="020F0502020204030203" pitchFamily="34" charset="0"/>
              </a:rPr>
              <a:t>Understand where you have the most significant financial exposure to tariffs.</a:t>
            </a:r>
          </a:p>
          <a:p>
            <a:pPr marL="400050">
              <a:lnSpc>
                <a:spcPct val="117000"/>
              </a:lnSpc>
              <a:spcBef>
                <a:spcPts val="0"/>
              </a:spcBef>
              <a:spcAft>
                <a:spcPts val="600"/>
              </a:spcAft>
            </a:pPr>
            <a:r>
              <a:rPr lang="en-US" sz="2000" dirty="0">
                <a:solidFill>
                  <a:schemeClr val="tx1">
                    <a:lumMod val="85000"/>
                    <a:lumOff val="15000"/>
                  </a:schemeClr>
                </a:solidFill>
                <a:latin typeface="Lato Regular" panose="020F0502020204030203" pitchFamily="34" charset="0"/>
                <a:ea typeface="Lato Regular" panose="020F0502020204030203" pitchFamily="34" charset="0"/>
                <a:cs typeface="Lato Regular" panose="020F0502020204030203" pitchFamily="34" charset="0"/>
              </a:rPr>
              <a:t>Use assessment results to prioritize and focus mitigation efforts that will drive the greatest financial impact.</a:t>
            </a:r>
          </a:p>
          <a:p>
            <a:pPr marL="400050">
              <a:lnSpc>
                <a:spcPct val="117000"/>
              </a:lnSpc>
              <a:spcBef>
                <a:spcPts val="0"/>
              </a:spcBef>
              <a:spcAft>
                <a:spcPts val="600"/>
              </a:spcAft>
            </a:pPr>
            <a:r>
              <a:rPr lang="en-US" sz="2000" dirty="0">
                <a:solidFill>
                  <a:schemeClr val="tx1">
                    <a:lumMod val="85000"/>
                    <a:lumOff val="15000"/>
                  </a:schemeClr>
                </a:solidFill>
                <a:latin typeface="Lato Regular" panose="020F0502020204030203" pitchFamily="34" charset="0"/>
                <a:ea typeface="Lato Regular" panose="020F0502020204030203" pitchFamily="34" charset="0"/>
                <a:cs typeface="Lato Regular" panose="020F0502020204030203" pitchFamily="34" charset="0"/>
              </a:rPr>
              <a:t>Potentially use documented impact in future customer recovery discussions and negotiations.</a:t>
            </a:r>
          </a:p>
          <a:p>
            <a:endParaRPr lang="en-US" dirty="0"/>
          </a:p>
        </p:txBody>
      </p:sp>
      <p:sp>
        <p:nvSpPr>
          <p:cNvPr id="3" name="Title 2">
            <a:extLst>
              <a:ext uri="{FF2B5EF4-FFF2-40B4-BE49-F238E27FC236}">
                <a16:creationId xmlns:a16="http://schemas.microsoft.com/office/drawing/2014/main" id="{85BADFA8-6A77-C9DA-CDC1-E5C7C0CDDE62}"/>
              </a:ext>
            </a:extLst>
          </p:cNvPr>
          <p:cNvSpPr>
            <a:spLocks noGrp="1"/>
          </p:cNvSpPr>
          <p:nvPr>
            <p:ph type="title"/>
          </p:nvPr>
        </p:nvSpPr>
        <p:spPr/>
        <p:txBody>
          <a:bodyPr/>
          <a:lstStyle/>
          <a:p>
            <a:r>
              <a:rPr lang="en-US" dirty="0"/>
              <a:t>Benefits of Tariff Impact Assessment</a:t>
            </a:r>
          </a:p>
        </p:txBody>
      </p:sp>
      <p:pic>
        <p:nvPicPr>
          <p:cNvPr id="13" name="Graphic 12" descr="Arrow Right with solid fill">
            <a:extLst>
              <a:ext uri="{FF2B5EF4-FFF2-40B4-BE49-F238E27FC236}">
                <a16:creationId xmlns:a16="http://schemas.microsoft.com/office/drawing/2014/main" id="{25CEFEDB-B406-DDE2-C9E9-4C0CDB14FF3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349079" y="2065392"/>
            <a:ext cx="510283" cy="510283"/>
          </a:xfrm>
          <a:prstGeom prst="rect">
            <a:avLst/>
          </a:prstGeom>
        </p:spPr>
      </p:pic>
      <p:pic>
        <p:nvPicPr>
          <p:cNvPr id="15" name="Graphic 14" descr="Arrow Right with solid fill">
            <a:extLst>
              <a:ext uri="{FF2B5EF4-FFF2-40B4-BE49-F238E27FC236}">
                <a16:creationId xmlns:a16="http://schemas.microsoft.com/office/drawing/2014/main" id="{60263BDE-9C23-4985-8645-0764B4E0BC3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349079" y="2491898"/>
            <a:ext cx="510283" cy="510283"/>
          </a:xfrm>
          <a:prstGeom prst="rect">
            <a:avLst/>
          </a:prstGeom>
        </p:spPr>
      </p:pic>
      <p:pic>
        <p:nvPicPr>
          <p:cNvPr id="17" name="Graphic 16" descr="Arrow Right with solid fill">
            <a:extLst>
              <a:ext uri="{FF2B5EF4-FFF2-40B4-BE49-F238E27FC236}">
                <a16:creationId xmlns:a16="http://schemas.microsoft.com/office/drawing/2014/main" id="{E17D549C-225A-23F3-12EF-97B40A0BE1D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349079" y="3284865"/>
            <a:ext cx="510283" cy="510283"/>
          </a:xfrm>
          <a:prstGeom prst="rect">
            <a:avLst/>
          </a:prstGeom>
        </p:spPr>
      </p:pic>
    </p:spTree>
    <p:extLst>
      <p:ext uri="{BB962C8B-B14F-4D97-AF65-F5344CB8AC3E}">
        <p14:creationId xmlns:p14="http://schemas.microsoft.com/office/powerpoint/2010/main" val="33798421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2206A3-F9CA-39BD-F883-BD8905CC18E1}"/>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DF6CD69-C8E8-3F5C-30D5-CBB108A043F5}"/>
              </a:ext>
            </a:extLst>
          </p:cNvPr>
          <p:cNvSpPr>
            <a:spLocks noGrp="1"/>
          </p:cNvSpPr>
          <p:nvPr>
            <p:ph type="sldNum" sz="quarter" idx="12"/>
          </p:nvPr>
        </p:nvSpPr>
        <p:spPr/>
        <p:txBody>
          <a:bodyPr/>
          <a:lstStyle/>
          <a:p>
            <a:fld id="{CC9CBBE5-4429-4ADA-B89E-87EB3534B4A3}" type="slidenum">
              <a:rPr lang="en-US" smtClean="0"/>
              <a:pPr/>
              <a:t>11</a:t>
            </a:fld>
            <a:endParaRPr lang="en-US"/>
          </a:p>
        </p:txBody>
      </p:sp>
      <p:sp>
        <p:nvSpPr>
          <p:cNvPr id="5" name="Title 2">
            <a:extLst>
              <a:ext uri="{FF2B5EF4-FFF2-40B4-BE49-F238E27FC236}">
                <a16:creationId xmlns:a16="http://schemas.microsoft.com/office/drawing/2014/main" id="{B8FBC7B7-9D03-2FCD-75B8-EF9BAB857F0F}"/>
              </a:ext>
            </a:extLst>
          </p:cNvPr>
          <p:cNvSpPr txBox="1">
            <a:spLocks/>
          </p:cNvSpPr>
          <p:nvPr/>
        </p:nvSpPr>
        <p:spPr>
          <a:xfrm>
            <a:off x="930146" y="2034997"/>
            <a:ext cx="10339052" cy="2116639"/>
          </a:xfrm>
          <a:prstGeom prst="rect">
            <a:avLst/>
          </a:prstGeom>
        </p:spPr>
        <p:txBody>
          <a:bodyPr vert="horz" lIns="91440" tIns="45720" rIns="91440" bIns="45720" rtlCol="0" anchor="t">
            <a:noAutofit/>
          </a:bodyPr>
          <a:lstStyle>
            <a:lvl1pPr algn="l" defTabSz="914414" rtl="0" eaLnBrk="1" latinLnBrk="0" hangingPunct="1">
              <a:lnSpc>
                <a:spcPct val="90000"/>
              </a:lnSpc>
              <a:spcBef>
                <a:spcPct val="0"/>
              </a:spcBef>
              <a:buNone/>
              <a:defRPr sz="4800" kern="1200">
                <a:solidFill>
                  <a:schemeClr val="bg1"/>
                </a:solidFill>
                <a:latin typeface="Lato Bold" panose="020F0502020204030203" pitchFamily="34" charset="0"/>
                <a:ea typeface="Lato Bold" panose="020F0502020204030203" pitchFamily="34" charset="0"/>
                <a:cs typeface="Lato Bold" panose="020F0502020204030203" pitchFamily="34" charset="0"/>
              </a:defRPr>
            </a:lvl1pPr>
          </a:lstStyle>
          <a:p>
            <a:pPr algn="ctr"/>
            <a:r>
              <a:rPr lang="en-US" dirty="0">
                <a:latin typeface="Lato Bold"/>
                <a:ea typeface="Lato Bold"/>
                <a:cs typeface="Lato Bold"/>
              </a:rPr>
              <a:t>Tariff Mitigation and Transfer Pricing</a:t>
            </a:r>
            <a:endParaRPr lang="en-US" dirty="0">
              <a:solidFill>
                <a:srgbClr val="000000"/>
              </a:solidFill>
              <a:latin typeface="Lato Bold"/>
              <a:ea typeface="Lato Bold"/>
              <a:cs typeface="Lato Bold"/>
            </a:endParaRPr>
          </a:p>
        </p:txBody>
      </p:sp>
    </p:spTree>
    <p:extLst>
      <p:ext uri="{BB962C8B-B14F-4D97-AF65-F5344CB8AC3E}">
        <p14:creationId xmlns:p14="http://schemas.microsoft.com/office/powerpoint/2010/main" val="15764746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2363AD-3395-38ED-CEE6-D9D156928A64}"/>
            </a:ext>
          </a:extLst>
        </p:cNvPr>
        <p:cNvGrpSpPr/>
        <p:nvPr/>
      </p:nvGrpSpPr>
      <p:grpSpPr>
        <a:xfrm>
          <a:off x="0" y="0"/>
          <a:ext cx="0" cy="0"/>
          <a:chOff x="0" y="0"/>
          <a:chExt cx="0" cy="0"/>
        </a:xfrm>
      </p:grpSpPr>
      <p:sp>
        <p:nvSpPr>
          <p:cNvPr id="14" name="Slide Number Placeholder 13">
            <a:extLst>
              <a:ext uri="{FF2B5EF4-FFF2-40B4-BE49-F238E27FC236}">
                <a16:creationId xmlns:a16="http://schemas.microsoft.com/office/drawing/2014/main" id="{B1739907-5B4E-C3DB-CD55-3E3907819328}"/>
              </a:ext>
            </a:extLst>
          </p:cNvPr>
          <p:cNvSpPr>
            <a:spLocks noGrp="1"/>
          </p:cNvSpPr>
          <p:nvPr>
            <p:ph type="sldNum" sz="quarter" idx="12"/>
          </p:nvPr>
        </p:nvSpPr>
        <p:spPr/>
        <p:txBody>
          <a:bodyPr/>
          <a:lstStyle/>
          <a:p>
            <a:fld id="{CC9CBBE5-4429-4ADA-B89E-87EB3534B4A3}" type="slidenum">
              <a:rPr lang="en-US" smtClean="0"/>
              <a:pPr/>
              <a:t>12</a:t>
            </a:fld>
            <a:endParaRPr lang="en-US"/>
          </a:p>
        </p:txBody>
      </p:sp>
      <p:sp>
        <p:nvSpPr>
          <p:cNvPr id="4" name="Content Placeholder 3">
            <a:extLst>
              <a:ext uri="{FF2B5EF4-FFF2-40B4-BE49-F238E27FC236}">
                <a16:creationId xmlns:a16="http://schemas.microsoft.com/office/drawing/2014/main" id="{F3A9AFA0-93A0-29E4-151B-124DBD1DC884}"/>
              </a:ext>
            </a:extLst>
          </p:cNvPr>
          <p:cNvSpPr>
            <a:spLocks noGrp="1"/>
          </p:cNvSpPr>
          <p:nvPr>
            <p:ph idx="1"/>
          </p:nvPr>
        </p:nvSpPr>
        <p:spPr>
          <a:xfrm>
            <a:off x="1550562" y="2754719"/>
            <a:ext cx="10444215" cy="4276259"/>
          </a:xfrm>
        </p:spPr>
        <p:txBody>
          <a:bodyPr>
            <a:normAutofit/>
          </a:bodyPr>
          <a:lstStyle/>
          <a:p>
            <a:pPr marL="400050">
              <a:lnSpc>
                <a:spcPct val="107000"/>
              </a:lnSpc>
              <a:spcBef>
                <a:spcPts val="0"/>
              </a:spcBef>
              <a:spcAft>
                <a:spcPts val="600"/>
              </a:spcAft>
            </a:pPr>
            <a:endParaRPr lang="en-US" sz="1800" b="0" i="0" u="none" strike="noStrike" dirty="0">
              <a:solidFill>
                <a:srgbClr val="000000"/>
              </a:solidFill>
              <a:effectLst/>
              <a:latin typeface="Lato" panose="020F0502020204030203" pitchFamily="34" charset="0"/>
            </a:endParaRPr>
          </a:p>
          <a:p>
            <a:pPr marL="400050">
              <a:lnSpc>
                <a:spcPct val="107000"/>
              </a:lnSpc>
              <a:spcBef>
                <a:spcPts val="0"/>
              </a:spcBef>
              <a:spcAft>
                <a:spcPts val="600"/>
              </a:spcAft>
            </a:pPr>
            <a:endParaRPr lang="en-US" sz="1800" dirty="0">
              <a:solidFill>
                <a:srgbClr val="000000"/>
              </a:solidFill>
              <a:latin typeface="Lato" panose="020F0502020204030203" pitchFamily="34" charset="0"/>
            </a:endParaRPr>
          </a:p>
          <a:p>
            <a:pPr marL="400050">
              <a:lnSpc>
                <a:spcPct val="107000"/>
              </a:lnSpc>
              <a:spcBef>
                <a:spcPts val="0"/>
              </a:spcBef>
              <a:spcAft>
                <a:spcPts val="600"/>
              </a:spcAft>
            </a:pPr>
            <a:endParaRPr lang="en-US" sz="1800" b="0" i="0" u="none" strike="noStrike" dirty="0">
              <a:solidFill>
                <a:srgbClr val="000000"/>
              </a:solidFill>
              <a:effectLst/>
              <a:latin typeface="Lato" panose="020F0502020204030203" pitchFamily="34" charset="0"/>
            </a:endParaRPr>
          </a:p>
          <a:p>
            <a:pPr marL="400050">
              <a:lnSpc>
                <a:spcPct val="107000"/>
              </a:lnSpc>
              <a:spcBef>
                <a:spcPts val="0"/>
              </a:spcBef>
              <a:spcAft>
                <a:spcPts val="600"/>
              </a:spcAft>
            </a:pPr>
            <a:endParaRPr lang="en-US" sz="1800" dirty="0">
              <a:solidFill>
                <a:srgbClr val="000000"/>
              </a:solidFill>
              <a:latin typeface="Lato" panose="020F0502020204030203" pitchFamily="34" charset="0"/>
            </a:endParaRPr>
          </a:p>
          <a:p>
            <a:pPr marL="400050">
              <a:lnSpc>
                <a:spcPct val="107000"/>
              </a:lnSpc>
              <a:spcBef>
                <a:spcPts val="0"/>
              </a:spcBef>
              <a:spcAft>
                <a:spcPts val="600"/>
              </a:spcAft>
            </a:pPr>
            <a:endParaRPr lang="en-US" sz="1800" b="0" i="0" u="none" strike="noStrike" dirty="0">
              <a:solidFill>
                <a:srgbClr val="000000"/>
              </a:solidFill>
              <a:effectLst/>
              <a:latin typeface="Lato" panose="020F0502020204030203" pitchFamily="34" charset="0"/>
            </a:endParaRPr>
          </a:p>
          <a:p>
            <a:pPr marL="400050">
              <a:lnSpc>
                <a:spcPct val="107000"/>
              </a:lnSpc>
              <a:spcBef>
                <a:spcPts val="0"/>
              </a:spcBef>
              <a:spcAft>
                <a:spcPts val="600"/>
              </a:spcAft>
            </a:pPr>
            <a:endParaRPr lang="en-US" sz="1800" dirty="0">
              <a:solidFill>
                <a:srgbClr val="000000"/>
              </a:solidFill>
              <a:latin typeface="Lato" panose="020F0502020204030203" pitchFamily="34" charset="0"/>
            </a:endParaRPr>
          </a:p>
          <a:p>
            <a:pPr marL="400050">
              <a:lnSpc>
                <a:spcPct val="107000"/>
              </a:lnSpc>
              <a:spcBef>
                <a:spcPts val="0"/>
              </a:spcBef>
              <a:spcAft>
                <a:spcPts val="600"/>
              </a:spcAft>
            </a:pPr>
            <a:r>
              <a:rPr lang="en-US" sz="1800" b="0" i="0" u="none" strike="noStrike" dirty="0">
                <a:solidFill>
                  <a:srgbClr val="000000"/>
                </a:solidFill>
                <a:effectLst/>
                <a:latin typeface="Lato" panose="020F0502020204030203" pitchFamily="34" charset="0"/>
              </a:rPr>
              <a:t>A and B are related parties in different tax jurisdictions.</a:t>
            </a:r>
          </a:p>
          <a:p>
            <a:pPr marL="400050">
              <a:lnSpc>
                <a:spcPct val="107000"/>
              </a:lnSpc>
              <a:spcBef>
                <a:spcPts val="0"/>
              </a:spcBef>
              <a:spcAft>
                <a:spcPts val="600"/>
              </a:spcAft>
            </a:pPr>
            <a:r>
              <a:rPr lang="en-US" sz="1800" b="0" i="0" u="none" strike="noStrike" dirty="0">
                <a:solidFill>
                  <a:srgbClr val="000000"/>
                </a:solidFill>
                <a:effectLst/>
                <a:latin typeface="Lato" panose="020F0502020204030203" pitchFamily="34" charset="0"/>
              </a:rPr>
              <a:t>Differences between jurisdictional tax rules and rates create strategic planning opportunities for MNEs to manage global cash flow and effective tax rates.</a:t>
            </a:r>
            <a:endParaRPr lang="en-US" dirty="0"/>
          </a:p>
        </p:txBody>
      </p:sp>
      <p:sp>
        <p:nvSpPr>
          <p:cNvPr id="3" name="Title 2">
            <a:extLst>
              <a:ext uri="{FF2B5EF4-FFF2-40B4-BE49-F238E27FC236}">
                <a16:creationId xmlns:a16="http://schemas.microsoft.com/office/drawing/2014/main" id="{06FD8744-2A65-06AB-A63D-EF31888ADA98}"/>
              </a:ext>
            </a:extLst>
          </p:cNvPr>
          <p:cNvSpPr>
            <a:spLocks noGrp="1"/>
          </p:cNvSpPr>
          <p:nvPr>
            <p:ph type="title"/>
          </p:nvPr>
        </p:nvSpPr>
        <p:spPr/>
        <p:txBody>
          <a:bodyPr/>
          <a:lstStyle/>
          <a:p>
            <a:r>
              <a:rPr lang="en-US" dirty="0"/>
              <a:t>Transfer Pricing</a:t>
            </a:r>
          </a:p>
        </p:txBody>
      </p:sp>
      <p:sp>
        <p:nvSpPr>
          <p:cNvPr id="9" name="TextBox 8">
            <a:extLst>
              <a:ext uri="{FF2B5EF4-FFF2-40B4-BE49-F238E27FC236}">
                <a16:creationId xmlns:a16="http://schemas.microsoft.com/office/drawing/2014/main" id="{498770DF-7F42-F98A-1AE2-1C5B9AFAB387}"/>
              </a:ext>
            </a:extLst>
          </p:cNvPr>
          <p:cNvSpPr txBox="1"/>
          <p:nvPr/>
        </p:nvSpPr>
        <p:spPr>
          <a:xfrm>
            <a:off x="1859362" y="1536695"/>
            <a:ext cx="9162336" cy="707886"/>
          </a:xfrm>
          <a:prstGeom prst="rect">
            <a:avLst/>
          </a:prstGeom>
          <a:noFill/>
        </p:spPr>
        <p:txBody>
          <a:bodyPr wrap="square">
            <a:spAutoFit/>
          </a:bodyPr>
          <a:lstStyle/>
          <a:p>
            <a:r>
              <a:rPr lang="en-US" sz="2000" b="1" dirty="0">
                <a:solidFill>
                  <a:srgbClr val="1F3E7C"/>
                </a:solidFill>
              </a:rPr>
              <a:t>Transfer pricing refers to how related entities price transactions between each other:</a:t>
            </a:r>
          </a:p>
        </p:txBody>
      </p:sp>
      <p:pic>
        <p:nvPicPr>
          <p:cNvPr id="18" name="Graphic 17" descr="Arrow Right with solid fill">
            <a:extLst>
              <a:ext uri="{FF2B5EF4-FFF2-40B4-BE49-F238E27FC236}">
                <a16:creationId xmlns:a16="http://schemas.microsoft.com/office/drawing/2014/main" id="{5FAA65A6-7BC5-9EC8-A886-085696527F9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349078" y="4892848"/>
            <a:ext cx="510283" cy="510283"/>
          </a:xfrm>
          <a:prstGeom prst="rect">
            <a:avLst/>
          </a:prstGeom>
        </p:spPr>
      </p:pic>
      <p:pic>
        <p:nvPicPr>
          <p:cNvPr id="19" name="Graphic 18" descr="Arrow Right with solid fill">
            <a:extLst>
              <a:ext uri="{FF2B5EF4-FFF2-40B4-BE49-F238E27FC236}">
                <a16:creationId xmlns:a16="http://schemas.microsoft.com/office/drawing/2014/main" id="{9330C74B-D51A-3430-6D75-3E6D484146C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349079" y="5279363"/>
            <a:ext cx="510283" cy="510283"/>
          </a:xfrm>
          <a:prstGeom prst="rect">
            <a:avLst/>
          </a:prstGeom>
        </p:spPr>
      </p:pic>
      <p:grpSp>
        <p:nvGrpSpPr>
          <p:cNvPr id="2" name="Group 1">
            <a:extLst>
              <a:ext uri="{FF2B5EF4-FFF2-40B4-BE49-F238E27FC236}">
                <a16:creationId xmlns:a16="http://schemas.microsoft.com/office/drawing/2014/main" id="{C67F8AA2-6F16-90DE-6BF0-0367014610BD}"/>
              </a:ext>
            </a:extLst>
          </p:cNvPr>
          <p:cNvGrpSpPr/>
          <p:nvPr/>
        </p:nvGrpSpPr>
        <p:grpSpPr>
          <a:xfrm>
            <a:off x="2613952" y="2372393"/>
            <a:ext cx="7837200" cy="4334383"/>
            <a:chOff x="2205832" y="2197370"/>
            <a:chExt cx="7837200" cy="4334383"/>
          </a:xfrm>
        </p:grpSpPr>
        <p:grpSp>
          <p:nvGrpSpPr>
            <p:cNvPr id="5" name="Group 4">
              <a:extLst>
                <a:ext uri="{FF2B5EF4-FFF2-40B4-BE49-F238E27FC236}">
                  <a16:creationId xmlns:a16="http://schemas.microsoft.com/office/drawing/2014/main" id="{49590ECD-1809-68EB-133C-5757E39BD052}"/>
                </a:ext>
              </a:extLst>
            </p:cNvPr>
            <p:cNvGrpSpPr/>
            <p:nvPr/>
          </p:nvGrpSpPr>
          <p:grpSpPr>
            <a:xfrm>
              <a:off x="7396493" y="2301765"/>
              <a:ext cx="1975915" cy="1773837"/>
              <a:chOff x="9128341" y="2980554"/>
              <a:chExt cx="376019" cy="434540"/>
            </a:xfrm>
          </p:grpSpPr>
          <p:sp>
            <p:nvSpPr>
              <p:cNvPr id="27" name="Japan">
                <a:extLst>
                  <a:ext uri="{FF2B5EF4-FFF2-40B4-BE49-F238E27FC236}">
                    <a16:creationId xmlns:a16="http://schemas.microsoft.com/office/drawing/2014/main" id="{10A853FA-6B32-B6AE-49CA-BD312B2D69E8}"/>
                  </a:ext>
                </a:extLst>
              </p:cNvPr>
              <p:cNvSpPr>
                <a:spLocks noChangeAspect="1"/>
              </p:cNvSpPr>
              <p:nvPr/>
            </p:nvSpPr>
            <p:spPr bwMode="gray">
              <a:xfrm>
                <a:off x="9128341" y="3130710"/>
                <a:ext cx="284306" cy="284384"/>
              </a:xfrm>
              <a:custGeom>
                <a:avLst/>
                <a:gdLst>
                  <a:gd name="T0" fmla="*/ 0 w 155"/>
                  <a:gd name="T1" fmla="*/ 116 h 125"/>
                  <a:gd name="T2" fmla="*/ 0 w 155"/>
                  <a:gd name="T3" fmla="*/ 116 h 125"/>
                  <a:gd name="T4" fmla="*/ 27 w 155"/>
                  <a:gd name="T5" fmla="*/ 93 h 125"/>
                  <a:gd name="T6" fmla="*/ 66 w 155"/>
                  <a:gd name="T7" fmla="*/ 93 h 125"/>
                  <a:gd name="T8" fmla="*/ 82 w 155"/>
                  <a:gd name="T9" fmla="*/ 65 h 125"/>
                  <a:gd name="T10" fmla="*/ 89 w 155"/>
                  <a:gd name="T11" fmla="*/ 63 h 125"/>
                  <a:gd name="T12" fmla="*/ 89 w 155"/>
                  <a:gd name="T13" fmla="*/ 74 h 125"/>
                  <a:gd name="T14" fmla="*/ 107 w 155"/>
                  <a:gd name="T15" fmla="*/ 63 h 125"/>
                  <a:gd name="T16" fmla="*/ 122 w 155"/>
                  <a:gd name="T17" fmla="*/ 42 h 125"/>
                  <a:gd name="T18" fmla="*/ 129 w 155"/>
                  <a:gd name="T19" fmla="*/ 6 h 125"/>
                  <a:gd name="T20" fmla="*/ 141 w 155"/>
                  <a:gd name="T21" fmla="*/ 8 h 125"/>
                  <a:gd name="T22" fmla="*/ 137 w 155"/>
                  <a:gd name="T23" fmla="*/ 0 h 125"/>
                  <a:gd name="T24" fmla="*/ 144 w 155"/>
                  <a:gd name="T25" fmla="*/ 1 h 125"/>
                  <a:gd name="T26" fmla="*/ 154 w 155"/>
                  <a:gd name="T27" fmla="*/ 30 h 125"/>
                  <a:gd name="T28" fmla="*/ 141 w 155"/>
                  <a:gd name="T29" fmla="*/ 51 h 125"/>
                  <a:gd name="T30" fmla="*/ 141 w 155"/>
                  <a:gd name="T31" fmla="*/ 70 h 125"/>
                  <a:gd name="T32" fmla="*/ 131 w 155"/>
                  <a:gd name="T33" fmla="*/ 98 h 125"/>
                  <a:gd name="T34" fmla="*/ 124 w 155"/>
                  <a:gd name="T35" fmla="*/ 102 h 125"/>
                  <a:gd name="T36" fmla="*/ 124 w 155"/>
                  <a:gd name="T37" fmla="*/ 91 h 125"/>
                  <a:gd name="T38" fmla="*/ 101 w 155"/>
                  <a:gd name="T39" fmla="*/ 107 h 125"/>
                  <a:gd name="T40" fmla="*/ 82 w 155"/>
                  <a:gd name="T41" fmla="*/ 100 h 125"/>
                  <a:gd name="T42" fmla="*/ 83 w 155"/>
                  <a:gd name="T43" fmla="*/ 113 h 125"/>
                  <a:gd name="T44" fmla="*/ 67 w 155"/>
                  <a:gd name="T45" fmla="*/ 124 h 125"/>
                  <a:gd name="T46" fmla="*/ 62 w 155"/>
                  <a:gd name="T47" fmla="*/ 106 h 125"/>
                  <a:gd name="T48" fmla="*/ 0 w 155"/>
                  <a:gd name="T49" fmla="*/ 116 h 125"/>
                  <a:gd name="T50" fmla="*/ 0 w 155"/>
                  <a:gd name="T51" fmla="*/ 116 h 125"/>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55"/>
                  <a:gd name="T79" fmla="*/ 0 h 125"/>
                  <a:gd name="T80" fmla="*/ 155 w 155"/>
                  <a:gd name="T81" fmla="*/ 125 h 125"/>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55" h="125">
                    <a:moveTo>
                      <a:pt x="0" y="116"/>
                    </a:moveTo>
                    <a:lnTo>
                      <a:pt x="0" y="116"/>
                    </a:lnTo>
                    <a:lnTo>
                      <a:pt x="27" y="93"/>
                    </a:lnTo>
                    <a:lnTo>
                      <a:pt x="66" y="93"/>
                    </a:lnTo>
                    <a:lnTo>
                      <a:pt x="82" y="65"/>
                    </a:lnTo>
                    <a:lnTo>
                      <a:pt x="89" y="63"/>
                    </a:lnTo>
                    <a:lnTo>
                      <a:pt x="89" y="74"/>
                    </a:lnTo>
                    <a:lnTo>
                      <a:pt x="107" y="63"/>
                    </a:lnTo>
                    <a:lnTo>
                      <a:pt x="122" y="42"/>
                    </a:lnTo>
                    <a:lnTo>
                      <a:pt x="129" y="6"/>
                    </a:lnTo>
                    <a:lnTo>
                      <a:pt x="141" y="8"/>
                    </a:lnTo>
                    <a:lnTo>
                      <a:pt x="137" y="0"/>
                    </a:lnTo>
                    <a:lnTo>
                      <a:pt x="144" y="1"/>
                    </a:lnTo>
                    <a:lnTo>
                      <a:pt x="154" y="30"/>
                    </a:lnTo>
                    <a:lnTo>
                      <a:pt x="141" y="51"/>
                    </a:lnTo>
                    <a:lnTo>
                      <a:pt x="141" y="70"/>
                    </a:lnTo>
                    <a:lnTo>
                      <a:pt x="131" y="98"/>
                    </a:lnTo>
                    <a:lnTo>
                      <a:pt x="124" y="102"/>
                    </a:lnTo>
                    <a:lnTo>
                      <a:pt x="124" y="91"/>
                    </a:lnTo>
                    <a:lnTo>
                      <a:pt x="101" y="107"/>
                    </a:lnTo>
                    <a:lnTo>
                      <a:pt x="82" y="100"/>
                    </a:lnTo>
                    <a:lnTo>
                      <a:pt x="83" y="113"/>
                    </a:lnTo>
                    <a:lnTo>
                      <a:pt x="67" y="124"/>
                    </a:lnTo>
                    <a:lnTo>
                      <a:pt x="62" y="106"/>
                    </a:lnTo>
                    <a:lnTo>
                      <a:pt x="0" y="116"/>
                    </a:lnTo>
                  </a:path>
                </a:pathLst>
              </a:custGeom>
              <a:solidFill>
                <a:srgbClr val="D9D8D9"/>
              </a:solidFill>
              <a:ln w="6350" algn="ctr">
                <a:solidFill>
                  <a:srgbClr val="FFFFFF"/>
                </a:solidFill>
                <a:round/>
                <a:headEnd/>
                <a:tailEnd/>
              </a:ln>
              <a:effectLst/>
            </p:spPr>
            <p:txBody>
              <a:bodyPr wrap="none" lIns="0" tIns="0" rIns="0" bIns="0" anchor="ctr" anchorCtr="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94675">
                  <a:spcBef>
                    <a:spcPct val="50000"/>
                  </a:spcBef>
                  <a:defRPr/>
                </a:pPr>
                <a:endParaRPr lang="en-US" sz="800" u="sng">
                  <a:solidFill>
                    <a:srgbClr val="FFFFFE"/>
                  </a:solidFill>
                </a:endParaRPr>
              </a:p>
            </p:txBody>
          </p:sp>
          <p:sp>
            <p:nvSpPr>
              <p:cNvPr id="28" name="Japan">
                <a:extLst>
                  <a:ext uri="{FF2B5EF4-FFF2-40B4-BE49-F238E27FC236}">
                    <a16:creationId xmlns:a16="http://schemas.microsoft.com/office/drawing/2014/main" id="{BF00416F-7222-4771-DBB8-DF4173D22146}"/>
                  </a:ext>
                </a:extLst>
              </p:cNvPr>
              <p:cNvSpPr>
                <a:spLocks noChangeAspect="1"/>
              </p:cNvSpPr>
              <p:nvPr/>
            </p:nvSpPr>
            <p:spPr bwMode="gray">
              <a:xfrm>
                <a:off x="9355786" y="2980554"/>
                <a:ext cx="148574" cy="152429"/>
              </a:xfrm>
              <a:custGeom>
                <a:avLst/>
                <a:gdLst>
                  <a:gd name="T0" fmla="*/ 0 w 81"/>
                  <a:gd name="T1" fmla="*/ 47 h 67"/>
                  <a:gd name="T2" fmla="*/ 0 w 81"/>
                  <a:gd name="T3" fmla="*/ 47 h 67"/>
                  <a:gd name="T4" fmla="*/ 3 w 81"/>
                  <a:gd name="T5" fmla="*/ 66 h 67"/>
                  <a:gd name="T6" fmla="*/ 17 w 81"/>
                  <a:gd name="T7" fmla="*/ 59 h 67"/>
                  <a:gd name="T8" fmla="*/ 8 w 81"/>
                  <a:gd name="T9" fmla="*/ 48 h 67"/>
                  <a:gd name="T10" fmla="*/ 46 w 81"/>
                  <a:gd name="T11" fmla="*/ 58 h 67"/>
                  <a:gd name="T12" fmla="*/ 55 w 81"/>
                  <a:gd name="T13" fmla="*/ 42 h 67"/>
                  <a:gd name="T14" fmla="*/ 80 w 81"/>
                  <a:gd name="T15" fmla="*/ 37 h 67"/>
                  <a:gd name="T16" fmla="*/ 71 w 81"/>
                  <a:gd name="T17" fmla="*/ 27 h 67"/>
                  <a:gd name="T18" fmla="*/ 74 w 81"/>
                  <a:gd name="T19" fmla="*/ 18 h 67"/>
                  <a:gd name="T20" fmla="*/ 53 w 81"/>
                  <a:gd name="T21" fmla="*/ 20 h 67"/>
                  <a:gd name="T22" fmla="*/ 27 w 81"/>
                  <a:gd name="T23" fmla="*/ 0 h 67"/>
                  <a:gd name="T24" fmla="*/ 18 w 81"/>
                  <a:gd name="T25" fmla="*/ 38 h 67"/>
                  <a:gd name="T26" fmla="*/ 7 w 81"/>
                  <a:gd name="T27" fmla="*/ 35 h 67"/>
                  <a:gd name="T28" fmla="*/ 0 w 81"/>
                  <a:gd name="T29" fmla="*/ 47 h 67"/>
                  <a:gd name="T30" fmla="*/ 0 w 81"/>
                  <a:gd name="T31" fmla="*/ 47 h 6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81"/>
                  <a:gd name="T49" fmla="*/ 0 h 67"/>
                  <a:gd name="T50" fmla="*/ 81 w 81"/>
                  <a:gd name="T51" fmla="*/ 67 h 67"/>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81" h="67">
                    <a:moveTo>
                      <a:pt x="0" y="47"/>
                    </a:moveTo>
                    <a:lnTo>
                      <a:pt x="0" y="47"/>
                    </a:lnTo>
                    <a:lnTo>
                      <a:pt x="3" y="66"/>
                    </a:lnTo>
                    <a:lnTo>
                      <a:pt x="17" y="59"/>
                    </a:lnTo>
                    <a:lnTo>
                      <a:pt x="8" y="48"/>
                    </a:lnTo>
                    <a:lnTo>
                      <a:pt x="46" y="58"/>
                    </a:lnTo>
                    <a:lnTo>
                      <a:pt x="55" y="42"/>
                    </a:lnTo>
                    <a:lnTo>
                      <a:pt x="80" y="37"/>
                    </a:lnTo>
                    <a:lnTo>
                      <a:pt x="71" y="27"/>
                    </a:lnTo>
                    <a:lnTo>
                      <a:pt x="74" y="18"/>
                    </a:lnTo>
                    <a:lnTo>
                      <a:pt x="53" y="20"/>
                    </a:lnTo>
                    <a:lnTo>
                      <a:pt x="27" y="0"/>
                    </a:lnTo>
                    <a:lnTo>
                      <a:pt x="18" y="38"/>
                    </a:lnTo>
                    <a:lnTo>
                      <a:pt x="7" y="35"/>
                    </a:lnTo>
                    <a:lnTo>
                      <a:pt x="0" y="47"/>
                    </a:lnTo>
                  </a:path>
                </a:pathLst>
              </a:custGeom>
              <a:solidFill>
                <a:srgbClr val="D9D8D9"/>
              </a:solidFill>
              <a:ln w="6350" algn="ctr">
                <a:solidFill>
                  <a:srgbClr val="FFFFFF"/>
                </a:solidFill>
                <a:round/>
                <a:headEnd/>
                <a:tailEnd/>
              </a:ln>
              <a:effectLst/>
            </p:spPr>
            <p:txBody>
              <a:bodyPr wrap="none" lIns="0" tIns="0" rIns="0" bIns="0" anchor="ctr" anchorCtr="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94675">
                  <a:spcBef>
                    <a:spcPct val="50000"/>
                  </a:spcBef>
                  <a:defRPr/>
                </a:pPr>
                <a:endParaRPr lang="en-US" sz="800" u="sng">
                  <a:solidFill>
                    <a:srgbClr val="FFFFFE"/>
                  </a:solidFill>
                </a:endParaRPr>
              </a:p>
            </p:txBody>
          </p:sp>
        </p:grpSp>
        <p:sp>
          <p:nvSpPr>
            <p:cNvPr id="6" name="United States">
              <a:extLst>
                <a:ext uri="{FF2B5EF4-FFF2-40B4-BE49-F238E27FC236}">
                  <a16:creationId xmlns:a16="http://schemas.microsoft.com/office/drawing/2014/main" id="{D37984CA-87CE-7281-83D3-139FDC8BEF82}"/>
                </a:ext>
              </a:extLst>
            </p:cNvPr>
            <p:cNvSpPr>
              <a:spLocks/>
            </p:cNvSpPr>
            <p:nvPr/>
          </p:nvSpPr>
          <p:spPr bwMode="gray">
            <a:xfrm>
              <a:off x="2205832" y="2627747"/>
              <a:ext cx="2166123" cy="1447855"/>
            </a:xfrm>
            <a:custGeom>
              <a:avLst/>
              <a:gdLst/>
              <a:ahLst/>
              <a:cxnLst>
                <a:cxn ang="0">
                  <a:pos x="0" y="20"/>
                </a:cxn>
                <a:cxn ang="0">
                  <a:pos x="21" y="50"/>
                </a:cxn>
                <a:cxn ang="0">
                  <a:pos x="5" y="137"/>
                </a:cxn>
                <a:cxn ang="0">
                  <a:pos x="37" y="169"/>
                </a:cxn>
                <a:cxn ang="0">
                  <a:pos x="58" y="218"/>
                </a:cxn>
                <a:cxn ang="0">
                  <a:pos x="104" y="246"/>
                </a:cxn>
                <a:cxn ang="0">
                  <a:pos x="188" y="263"/>
                </a:cxn>
                <a:cxn ang="0">
                  <a:pos x="287" y="292"/>
                </a:cxn>
                <a:cxn ang="0">
                  <a:pos x="350" y="326"/>
                </a:cxn>
                <a:cxn ang="0">
                  <a:pos x="374" y="309"/>
                </a:cxn>
                <a:cxn ang="0">
                  <a:pos x="405" y="283"/>
                </a:cxn>
                <a:cxn ang="0">
                  <a:pos x="481" y="292"/>
                </a:cxn>
                <a:cxn ang="0">
                  <a:pos x="468" y="275"/>
                </a:cxn>
                <a:cxn ang="0">
                  <a:pos x="499" y="267"/>
                </a:cxn>
                <a:cxn ang="0">
                  <a:pos x="557" y="279"/>
                </a:cxn>
                <a:cxn ang="0">
                  <a:pos x="574" y="313"/>
                </a:cxn>
                <a:cxn ang="0">
                  <a:pos x="602" y="341"/>
                </a:cxn>
                <a:cxn ang="0">
                  <a:pos x="588" y="267"/>
                </a:cxn>
                <a:cxn ang="0">
                  <a:pos x="669" y="203"/>
                </a:cxn>
                <a:cxn ang="0">
                  <a:pos x="667" y="198"/>
                </a:cxn>
                <a:cxn ang="0">
                  <a:pos x="660" y="171"/>
                </a:cxn>
                <a:cxn ang="0">
                  <a:pos x="660" y="168"/>
                </a:cxn>
                <a:cxn ang="0">
                  <a:pos x="666" y="149"/>
                </a:cxn>
                <a:cxn ang="0">
                  <a:pos x="678" y="162"/>
                </a:cxn>
                <a:cxn ang="0">
                  <a:pos x="679" y="156"/>
                </a:cxn>
                <a:cxn ang="0">
                  <a:pos x="748" y="117"/>
                </a:cxn>
                <a:cxn ang="0">
                  <a:pos x="744" y="89"/>
                </a:cxn>
                <a:cxn ang="0">
                  <a:pos x="787" y="65"/>
                </a:cxn>
                <a:cxn ang="0">
                  <a:pos x="777" y="38"/>
                </a:cxn>
                <a:cxn ang="0">
                  <a:pos x="737" y="64"/>
                </a:cxn>
                <a:cxn ang="0">
                  <a:pos x="662" y="90"/>
                </a:cxn>
                <a:cxn ang="0">
                  <a:pos x="625" y="101"/>
                </a:cxn>
                <a:cxn ang="0">
                  <a:pos x="568" y="120"/>
                </a:cxn>
                <a:cxn ang="0">
                  <a:pos x="571" y="107"/>
                </a:cxn>
                <a:cxn ang="0">
                  <a:pos x="576" y="98"/>
                </a:cxn>
                <a:cxn ang="0">
                  <a:pos x="557" y="88"/>
                </a:cxn>
                <a:cxn ang="0">
                  <a:pos x="541" y="58"/>
                </a:cxn>
                <a:cxn ang="0">
                  <a:pos x="518" y="115"/>
                </a:cxn>
                <a:cxn ang="0">
                  <a:pos x="502" y="97"/>
                </a:cxn>
                <a:cxn ang="0">
                  <a:pos x="503" y="71"/>
                </a:cxn>
                <a:cxn ang="0">
                  <a:pos x="556" y="54"/>
                </a:cxn>
                <a:cxn ang="0">
                  <a:pos x="547" y="46"/>
                </a:cxn>
                <a:cxn ang="0">
                  <a:pos x="503" y="31"/>
                </a:cxn>
                <a:cxn ang="0">
                  <a:pos x="445" y="44"/>
                </a:cxn>
                <a:cxn ang="0">
                  <a:pos x="411" y="11"/>
                </a:cxn>
                <a:cxn ang="0">
                  <a:pos x="402" y="8"/>
                </a:cxn>
                <a:cxn ang="0">
                  <a:pos x="34" y="21"/>
                </a:cxn>
                <a:cxn ang="0">
                  <a:pos x="27" y="21"/>
                </a:cxn>
                <a:cxn ang="0">
                  <a:pos x="0" y="20"/>
                </a:cxn>
              </a:cxnLst>
              <a:rect l="0" t="0" r="r" b="b"/>
              <a:pathLst>
                <a:path w="788" h="343">
                  <a:moveTo>
                    <a:pt x="0" y="20"/>
                  </a:moveTo>
                  <a:lnTo>
                    <a:pt x="0" y="20"/>
                  </a:lnTo>
                  <a:lnTo>
                    <a:pt x="9" y="47"/>
                  </a:lnTo>
                  <a:lnTo>
                    <a:pt x="21" y="50"/>
                  </a:lnTo>
                  <a:lnTo>
                    <a:pt x="12" y="52"/>
                  </a:lnTo>
                  <a:lnTo>
                    <a:pt x="5" y="137"/>
                  </a:lnTo>
                  <a:lnTo>
                    <a:pt x="25" y="169"/>
                  </a:lnTo>
                  <a:lnTo>
                    <a:pt x="37" y="169"/>
                  </a:lnTo>
                  <a:lnTo>
                    <a:pt x="32" y="182"/>
                  </a:lnTo>
                  <a:lnTo>
                    <a:pt x="58" y="218"/>
                  </a:lnTo>
                  <a:lnTo>
                    <a:pt x="84" y="226"/>
                  </a:lnTo>
                  <a:lnTo>
                    <a:pt x="104" y="246"/>
                  </a:lnTo>
                  <a:lnTo>
                    <a:pt x="136" y="244"/>
                  </a:lnTo>
                  <a:lnTo>
                    <a:pt x="188" y="263"/>
                  </a:lnTo>
                  <a:lnTo>
                    <a:pt x="249" y="255"/>
                  </a:lnTo>
                  <a:lnTo>
                    <a:pt x="287" y="292"/>
                  </a:lnTo>
                  <a:lnTo>
                    <a:pt x="315" y="282"/>
                  </a:lnTo>
                  <a:lnTo>
                    <a:pt x="350" y="326"/>
                  </a:lnTo>
                  <a:lnTo>
                    <a:pt x="377" y="334"/>
                  </a:lnTo>
                  <a:lnTo>
                    <a:pt x="374" y="309"/>
                  </a:lnTo>
                  <a:lnTo>
                    <a:pt x="402" y="294"/>
                  </a:lnTo>
                  <a:lnTo>
                    <a:pt x="405" y="283"/>
                  </a:lnTo>
                  <a:lnTo>
                    <a:pt x="446" y="282"/>
                  </a:lnTo>
                  <a:lnTo>
                    <a:pt x="481" y="292"/>
                  </a:lnTo>
                  <a:lnTo>
                    <a:pt x="482" y="277"/>
                  </a:lnTo>
                  <a:lnTo>
                    <a:pt x="468" y="275"/>
                  </a:lnTo>
                  <a:lnTo>
                    <a:pt x="498" y="274"/>
                  </a:lnTo>
                  <a:lnTo>
                    <a:pt x="499" y="267"/>
                  </a:lnTo>
                  <a:lnTo>
                    <a:pt x="502" y="276"/>
                  </a:lnTo>
                  <a:lnTo>
                    <a:pt x="557" y="279"/>
                  </a:lnTo>
                  <a:lnTo>
                    <a:pt x="572" y="291"/>
                  </a:lnTo>
                  <a:lnTo>
                    <a:pt x="574" y="313"/>
                  </a:lnTo>
                  <a:lnTo>
                    <a:pt x="592" y="342"/>
                  </a:lnTo>
                  <a:lnTo>
                    <a:pt x="602" y="341"/>
                  </a:lnTo>
                  <a:lnTo>
                    <a:pt x="607" y="319"/>
                  </a:lnTo>
                  <a:lnTo>
                    <a:pt x="588" y="267"/>
                  </a:lnTo>
                  <a:lnTo>
                    <a:pt x="600" y="246"/>
                  </a:lnTo>
                  <a:lnTo>
                    <a:pt x="669" y="203"/>
                  </a:lnTo>
                  <a:lnTo>
                    <a:pt x="655" y="199"/>
                  </a:lnTo>
                  <a:lnTo>
                    <a:pt x="667" y="198"/>
                  </a:lnTo>
                  <a:lnTo>
                    <a:pt x="658" y="184"/>
                  </a:lnTo>
                  <a:lnTo>
                    <a:pt x="660" y="171"/>
                  </a:lnTo>
                  <a:lnTo>
                    <a:pt x="646" y="162"/>
                  </a:lnTo>
                  <a:lnTo>
                    <a:pt x="660" y="168"/>
                  </a:lnTo>
                  <a:lnTo>
                    <a:pt x="656" y="153"/>
                  </a:lnTo>
                  <a:lnTo>
                    <a:pt x="666" y="149"/>
                  </a:lnTo>
                  <a:lnTo>
                    <a:pt x="667" y="182"/>
                  </a:lnTo>
                  <a:lnTo>
                    <a:pt x="678" y="162"/>
                  </a:lnTo>
                  <a:lnTo>
                    <a:pt x="671" y="147"/>
                  </a:lnTo>
                  <a:lnTo>
                    <a:pt x="679" y="156"/>
                  </a:lnTo>
                  <a:lnTo>
                    <a:pt x="693" y="129"/>
                  </a:lnTo>
                  <a:lnTo>
                    <a:pt x="748" y="117"/>
                  </a:lnTo>
                  <a:lnTo>
                    <a:pt x="734" y="110"/>
                  </a:lnTo>
                  <a:lnTo>
                    <a:pt x="744" y="89"/>
                  </a:lnTo>
                  <a:lnTo>
                    <a:pt x="786" y="74"/>
                  </a:lnTo>
                  <a:lnTo>
                    <a:pt x="787" y="65"/>
                  </a:lnTo>
                  <a:lnTo>
                    <a:pt x="777" y="58"/>
                  </a:lnTo>
                  <a:lnTo>
                    <a:pt x="777" y="38"/>
                  </a:lnTo>
                  <a:lnTo>
                    <a:pt x="754" y="32"/>
                  </a:lnTo>
                  <a:lnTo>
                    <a:pt x="737" y="64"/>
                  </a:lnTo>
                  <a:lnTo>
                    <a:pt x="667" y="76"/>
                  </a:lnTo>
                  <a:lnTo>
                    <a:pt x="662" y="90"/>
                  </a:lnTo>
                  <a:lnTo>
                    <a:pt x="623" y="95"/>
                  </a:lnTo>
                  <a:lnTo>
                    <a:pt x="625" y="101"/>
                  </a:lnTo>
                  <a:lnTo>
                    <a:pt x="585" y="120"/>
                  </a:lnTo>
                  <a:lnTo>
                    <a:pt x="568" y="120"/>
                  </a:lnTo>
                  <a:lnTo>
                    <a:pt x="567" y="113"/>
                  </a:lnTo>
                  <a:lnTo>
                    <a:pt x="571" y="107"/>
                  </a:lnTo>
                  <a:lnTo>
                    <a:pt x="574" y="103"/>
                  </a:lnTo>
                  <a:lnTo>
                    <a:pt x="576" y="98"/>
                  </a:lnTo>
                  <a:lnTo>
                    <a:pt x="571" y="83"/>
                  </a:lnTo>
                  <a:lnTo>
                    <a:pt x="557" y="88"/>
                  </a:lnTo>
                  <a:lnTo>
                    <a:pt x="562" y="65"/>
                  </a:lnTo>
                  <a:lnTo>
                    <a:pt x="541" y="58"/>
                  </a:lnTo>
                  <a:lnTo>
                    <a:pt x="525" y="74"/>
                  </a:lnTo>
                  <a:lnTo>
                    <a:pt x="518" y="115"/>
                  </a:lnTo>
                  <a:lnTo>
                    <a:pt x="506" y="116"/>
                  </a:lnTo>
                  <a:lnTo>
                    <a:pt x="502" y="97"/>
                  </a:lnTo>
                  <a:lnTo>
                    <a:pt x="512" y="66"/>
                  </a:lnTo>
                  <a:lnTo>
                    <a:pt x="503" y="71"/>
                  </a:lnTo>
                  <a:lnTo>
                    <a:pt x="520" y="54"/>
                  </a:lnTo>
                  <a:lnTo>
                    <a:pt x="556" y="54"/>
                  </a:lnTo>
                  <a:lnTo>
                    <a:pt x="549" y="46"/>
                  </a:lnTo>
                  <a:lnTo>
                    <a:pt x="547" y="46"/>
                  </a:lnTo>
                  <a:lnTo>
                    <a:pt x="494" y="41"/>
                  </a:lnTo>
                  <a:lnTo>
                    <a:pt x="503" y="31"/>
                  </a:lnTo>
                  <a:lnTo>
                    <a:pt x="470" y="44"/>
                  </a:lnTo>
                  <a:lnTo>
                    <a:pt x="445" y="44"/>
                  </a:lnTo>
                  <a:lnTo>
                    <a:pt x="476" y="23"/>
                  </a:lnTo>
                  <a:lnTo>
                    <a:pt x="411" y="11"/>
                  </a:lnTo>
                  <a:lnTo>
                    <a:pt x="403" y="0"/>
                  </a:lnTo>
                  <a:lnTo>
                    <a:pt x="402" y="8"/>
                  </a:lnTo>
                  <a:lnTo>
                    <a:pt x="26" y="8"/>
                  </a:lnTo>
                  <a:lnTo>
                    <a:pt x="34" y="21"/>
                  </a:lnTo>
                  <a:lnTo>
                    <a:pt x="25" y="32"/>
                  </a:lnTo>
                  <a:lnTo>
                    <a:pt x="27" y="21"/>
                  </a:lnTo>
                  <a:lnTo>
                    <a:pt x="0" y="20"/>
                  </a:lnTo>
                  <a:lnTo>
                    <a:pt x="0" y="20"/>
                  </a:lnTo>
                </a:path>
              </a:pathLst>
            </a:custGeom>
            <a:solidFill>
              <a:srgbClr val="D9D8D9"/>
            </a:solidFill>
            <a:ln w="6350" cap="flat" cmpd="sng">
              <a:solidFill>
                <a:srgbClr val="FFFFFF"/>
              </a:solidFill>
              <a:prstDash val="solid"/>
              <a:round/>
              <a:headEnd type="none" w="med" len="med"/>
              <a:tailEnd type="none" w="med" len="med"/>
            </a:ln>
            <a:effectLst/>
          </p:spPr>
          <p:txBody>
            <a:bodyPr wrap="none" lIns="0" tIns="0" rIns="0" bIns="0" anchor="ctr" anchorCtr="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091296">
                <a:defRPr/>
              </a:pPr>
              <a:endParaRPr lang="en-US" sz="2400">
                <a:solidFill>
                  <a:srgbClr val="1F3E7C"/>
                </a:solidFill>
              </a:endParaRPr>
            </a:p>
          </p:txBody>
        </p:sp>
        <p:grpSp>
          <p:nvGrpSpPr>
            <p:cNvPr id="7" name="Group 6">
              <a:extLst>
                <a:ext uri="{FF2B5EF4-FFF2-40B4-BE49-F238E27FC236}">
                  <a16:creationId xmlns:a16="http://schemas.microsoft.com/office/drawing/2014/main" id="{E8A7FAC1-F656-4931-6564-5F9213C23D81}"/>
                </a:ext>
              </a:extLst>
            </p:cNvPr>
            <p:cNvGrpSpPr/>
            <p:nvPr/>
          </p:nvGrpSpPr>
          <p:grpSpPr>
            <a:xfrm>
              <a:off x="2636438" y="2197370"/>
              <a:ext cx="7406594" cy="4334383"/>
              <a:chOff x="2014572" y="1828801"/>
              <a:chExt cx="8077200" cy="4571999"/>
            </a:xfrm>
          </p:grpSpPr>
          <p:sp>
            <p:nvSpPr>
              <p:cNvPr id="11" name="Text Box 8">
                <a:extLst>
                  <a:ext uri="{FF2B5EF4-FFF2-40B4-BE49-F238E27FC236}">
                    <a16:creationId xmlns:a16="http://schemas.microsoft.com/office/drawing/2014/main" id="{83506624-B37B-7D98-1EE2-780CBDCA83F8}"/>
                  </a:ext>
                </a:extLst>
              </p:cNvPr>
              <p:cNvSpPr txBox="1">
                <a:spLocks noChangeArrowheads="1"/>
              </p:cNvSpPr>
              <p:nvPr/>
            </p:nvSpPr>
            <p:spPr bwMode="auto">
              <a:xfrm>
                <a:off x="4226287" y="1828801"/>
                <a:ext cx="2989671" cy="389579"/>
              </a:xfrm>
              <a:prstGeom prst="rect">
                <a:avLst/>
              </a:prstGeom>
              <a:noFill/>
              <a:ln w="9525">
                <a:noFill/>
                <a:miter lim="800000"/>
                <a:headEnd/>
                <a:tailEnd/>
              </a:ln>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solidFill>
                      <a:schemeClr val="tx1">
                        <a:lumMod val="75000"/>
                        <a:lumOff val="25000"/>
                      </a:schemeClr>
                    </a:solidFill>
                    <a:latin typeface="Lato "/>
                  </a:rPr>
                  <a:t>Tangible goods/materials</a:t>
                </a:r>
                <a:endParaRPr lang="en-GB">
                  <a:solidFill>
                    <a:schemeClr val="tx1">
                      <a:lumMod val="75000"/>
                      <a:lumOff val="25000"/>
                    </a:schemeClr>
                  </a:solidFill>
                  <a:latin typeface="Lato "/>
                </a:endParaRPr>
              </a:p>
            </p:txBody>
          </p:sp>
          <p:sp>
            <p:nvSpPr>
              <p:cNvPr id="12" name="Text Box 8">
                <a:extLst>
                  <a:ext uri="{FF2B5EF4-FFF2-40B4-BE49-F238E27FC236}">
                    <a16:creationId xmlns:a16="http://schemas.microsoft.com/office/drawing/2014/main" id="{34CF18F0-FE78-3E94-EC16-EC2066995C53}"/>
                  </a:ext>
                </a:extLst>
              </p:cNvPr>
              <p:cNvSpPr txBox="1">
                <a:spLocks noChangeArrowheads="1"/>
              </p:cNvSpPr>
              <p:nvPr/>
            </p:nvSpPr>
            <p:spPr bwMode="auto">
              <a:xfrm>
                <a:off x="4704406" y="2342096"/>
                <a:ext cx="2033438" cy="389579"/>
              </a:xfrm>
              <a:prstGeom prst="rect">
                <a:avLst/>
              </a:prstGeom>
              <a:noFill/>
              <a:ln w="9525">
                <a:noFill/>
                <a:miter lim="800000"/>
                <a:headEnd/>
                <a:tailEnd/>
              </a:ln>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solidFill>
                      <a:schemeClr val="tx1">
                        <a:lumMod val="75000"/>
                        <a:lumOff val="25000"/>
                      </a:schemeClr>
                    </a:solidFill>
                    <a:latin typeface="Lato "/>
                  </a:rPr>
                  <a:t>Intangible assets</a:t>
                </a:r>
                <a:endParaRPr lang="en-GB">
                  <a:solidFill>
                    <a:schemeClr val="tx1">
                      <a:lumMod val="75000"/>
                      <a:lumOff val="25000"/>
                    </a:schemeClr>
                  </a:solidFill>
                  <a:latin typeface="Lato "/>
                </a:endParaRPr>
              </a:p>
            </p:txBody>
          </p:sp>
          <p:sp>
            <p:nvSpPr>
              <p:cNvPr id="20" name="Text Box 8">
                <a:extLst>
                  <a:ext uri="{FF2B5EF4-FFF2-40B4-BE49-F238E27FC236}">
                    <a16:creationId xmlns:a16="http://schemas.microsoft.com/office/drawing/2014/main" id="{45CE2429-FB78-EB90-59D1-0A1C1A48D855}"/>
                  </a:ext>
                </a:extLst>
              </p:cNvPr>
              <p:cNvSpPr txBox="1">
                <a:spLocks noChangeArrowheads="1"/>
              </p:cNvSpPr>
              <p:nvPr/>
            </p:nvSpPr>
            <p:spPr bwMode="auto">
              <a:xfrm>
                <a:off x="5164166" y="2855392"/>
                <a:ext cx="1113915" cy="389579"/>
              </a:xfrm>
              <a:prstGeom prst="rect">
                <a:avLst/>
              </a:prstGeom>
              <a:noFill/>
              <a:ln w="9525">
                <a:noFill/>
                <a:miter lim="800000"/>
                <a:headEnd/>
                <a:tailEnd/>
              </a:ln>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solidFill>
                      <a:schemeClr val="tx1">
                        <a:lumMod val="75000"/>
                        <a:lumOff val="25000"/>
                      </a:schemeClr>
                    </a:solidFill>
                    <a:latin typeface="Lato "/>
                  </a:rPr>
                  <a:t>Services</a:t>
                </a:r>
                <a:endParaRPr lang="en-GB">
                  <a:solidFill>
                    <a:schemeClr val="tx1">
                      <a:lumMod val="75000"/>
                      <a:lumOff val="25000"/>
                    </a:schemeClr>
                  </a:solidFill>
                  <a:latin typeface="Lato "/>
                </a:endParaRPr>
              </a:p>
            </p:txBody>
          </p:sp>
          <p:sp>
            <p:nvSpPr>
              <p:cNvPr id="21" name="Text Box 8">
                <a:extLst>
                  <a:ext uri="{FF2B5EF4-FFF2-40B4-BE49-F238E27FC236}">
                    <a16:creationId xmlns:a16="http://schemas.microsoft.com/office/drawing/2014/main" id="{7AAE1052-BA9E-E8C3-BB63-F16883B5CA01}"/>
                  </a:ext>
                </a:extLst>
              </p:cNvPr>
              <p:cNvSpPr txBox="1">
                <a:spLocks noChangeArrowheads="1"/>
              </p:cNvSpPr>
              <p:nvPr/>
            </p:nvSpPr>
            <p:spPr bwMode="auto">
              <a:xfrm>
                <a:off x="4231533" y="3368688"/>
                <a:ext cx="2979183" cy="389579"/>
              </a:xfrm>
              <a:prstGeom prst="rect">
                <a:avLst/>
              </a:prstGeom>
              <a:noFill/>
              <a:ln w="9525">
                <a:noFill/>
                <a:miter lim="800000"/>
                <a:headEnd/>
                <a:tailEnd/>
              </a:ln>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0" hangingPunct="0">
                  <a:buSzTx/>
                </a:pPr>
                <a:r>
                  <a:rPr lang="en-US">
                    <a:solidFill>
                      <a:schemeClr val="tx1">
                        <a:lumMod val="75000"/>
                        <a:lumOff val="25000"/>
                      </a:schemeClr>
                    </a:solidFill>
                    <a:latin typeface="Lato "/>
                  </a:rPr>
                  <a:t>Leases, loans, guarantees</a:t>
                </a:r>
                <a:endParaRPr lang="en-GB">
                  <a:solidFill>
                    <a:schemeClr val="tx1">
                      <a:lumMod val="75000"/>
                      <a:lumOff val="25000"/>
                    </a:schemeClr>
                  </a:solidFill>
                  <a:latin typeface="Lato "/>
                </a:endParaRPr>
              </a:p>
            </p:txBody>
          </p:sp>
          <p:sp>
            <p:nvSpPr>
              <p:cNvPr id="22" name="Line 6">
                <a:extLst>
                  <a:ext uri="{FF2B5EF4-FFF2-40B4-BE49-F238E27FC236}">
                    <a16:creationId xmlns:a16="http://schemas.microsoft.com/office/drawing/2014/main" id="{70C9E690-E930-77C7-3C21-62B79E13D442}"/>
                  </a:ext>
                </a:extLst>
              </p:cNvPr>
              <p:cNvSpPr>
                <a:spLocks noChangeShapeType="1"/>
              </p:cNvSpPr>
              <p:nvPr/>
            </p:nvSpPr>
            <p:spPr bwMode="auto">
              <a:xfrm>
                <a:off x="3930424" y="2270114"/>
                <a:ext cx="3581400" cy="0"/>
              </a:xfrm>
              <a:prstGeom prst="line">
                <a:avLst/>
              </a:prstGeom>
              <a:noFill/>
              <a:ln w="9525">
                <a:solidFill>
                  <a:schemeClr val="tx1"/>
                </a:solidFill>
                <a:round/>
                <a:headEnd type="triangle" w="med" len="med"/>
                <a:tailEnd type="triangle" w="med" len="me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a:latin typeface="Lato "/>
                </a:endParaRPr>
              </a:p>
            </p:txBody>
          </p:sp>
          <p:sp>
            <p:nvSpPr>
              <p:cNvPr id="23" name="Line 6">
                <a:extLst>
                  <a:ext uri="{FF2B5EF4-FFF2-40B4-BE49-F238E27FC236}">
                    <a16:creationId xmlns:a16="http://schemas.microsoft.com/office/drawing/2014/main" id="{69D80091-69D4-3D1C-B68E-8361A0C98BE0}"/>
                  </a:ext>
                </a:extLst>
              </p:cNvPr>
              <p:cNvSpPr>
                <a:spLocks noChangeShapeType="1"/>
              </p:cNvSpPr>
              <p:nvPr/>
            </p:nvSpPr>
            <p:spPr bwMode="auto">
              <a:xfrm>
                <a:off x="3930424" y="2783410"/>
                <a:ext cx="3581400" cy="0"/>
              </a:xfrm>
              <a:prstGeom prst="line">
                <a:avLst/>
              </a:prstGeom>
              <a:noFill/>
              <a:ln w="9525">
                <a:solidFill>
                  <a:schemeClr val="tx1"/>
                </a:solidFill>
                <a:round/>
                <a:headEnd type="triangle" w="med" len="med"/>
                <a:tailEnd type="triangle" w="med" len="me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a:latin typeface="Lato "/>
                </a:endParaRPr>
              </a:p>
            </p:txBody>
          </p:sp>
          <p:sp>
            <p:nvSpPr>
              <p:cNvPr id="24" name="Line 6">
                <a:extLst>
                  <a:ext uri="{FF2B5EF4-FFF2-40B4-BE49-F238E27FC236}">
                    <a16:creationId xmlns:a16="http://schemas.microsoft.com/office/drawing/2014/main" id="{7FCB35A9-0770-B9F0-B6F2-AAAB200308BE}"/>
                  </a:ext>
                </a:extLst>
              </p:cNvPr>
              <p:cNvSpPr>
                <a:spLocks noChangeShapeType="1"/>
              </p:cNvSpPr>
              <p:nvPr/>
            </p:nvSpPr>
            <p:spPr bwMode="auto">
              <a:xfrm>
                <a:off x="3930424" y="3810000"/>
                <a:ext cx="3581400" cy="0"/>
              </a:xfrm>
              <a:prstGeom prst="line">
                <a:avLst/>
              </a:prstGeom>
              <a:noFill/>
              <a:ln w="9525">
                <a:solidFill>
                  <a:schemeClr val="tx1"/>
                </a:solidFill>
                <a:round/>
                <a:headEnd type="triangle" w="med" len="med"/>
                <a:tailEnd type="triangle" w="med" len="me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a:latin typeface="Lato "/>
                </a:endParaRPr>
              </a:p>
            </p:txBody>
          </p:sp>
          <p:sp>
            <p:nvSpPr>
              <p:cNvPr id="25" name="Line 6">
                <a:extLst>
                  <a:ext uri="{FF2B5EF4-FFF2-40B4-BE49-F238E27FC236}">
                    <a16:creationId xmlns:a16="http://schemas.microsoft.com/office/drawing/2014/main" id="{C9E5BFBA-E23E-947A-F311-E96CABB6D6C6}"/>
                  </a:ext>
                </a:extLst>
              </p:cNvPr>
              <p:cNvSpPr>
                <a:spLocks noChangeShapeType="1"/>
              </p:cNvSpPr>
              <p:nvPr/>
            </p:nvSpPr>
            <p:spPr bwMode="auto">
              <a:xfrm>
                <a:off x="3930424" y="3296706"/>
                <a:ext cx="3581400" cy="0"/>
              </a:xfrm>
              <a:prstGeom prst="line">
                <a:avLst/>
              </a:prstGeom>
              <a:noFill/>
              <a:ln w="9525">
                <a:solidFill>
                  <a:schemeClr val="tx1"/>
                </a:solidFill>
                <a:round/>
                <a:headEnd type="triangle" w="med" len="med"/>
                <a:tailEnd type="triangle" w="med" len="me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a:latin typeface="Lato "/>
                </a:endParaRPr>
              </a:p>
            </p:txBody>
          </p:sp>
          <p:sp>
            <p:nvSpPr>
              <p:cNvPr id="26" name="Content Placeholder 25">
                <a:extLst>
                  <a:ext uri="{FF2B5EF4-FFF2-40B4-BE49-F238E27FC236}">
                    <a16:creationId xmlns:a16="http://schemas.microsoft.com/office/drawing/2014/main" id="{0F29D34F-2C6F-9F46-541F-8806F53A9F5C}"/>
                  </a:ext>
                </a:extLst>
              </p:cNvPr>
              <p:cNvSpPr txBox="1">
                <a:spLocks/>
              </p:cNvSpPr>
              <p:nvPr/>
            </p:nvSpPr>
            <p:spPr>
              <a:xfrm>
                <a:off x="2014572" y="4171950"/>
                <a:ext cx="8077200" cy="2228850"/>
              </a:xfrm>
              <a:prstGeom prst="rect">
                <a:avLst/>
              </a:prstGeom>
            </p:spPr>
            <p:txBody>
              <a:bodyPr vert="horz" lIns="91440" tIns="45720" rIns="91440" bIns="45720" rtlCol="0">
                <a:normAutofit/>
              </a:bodyPr>
              <a:lstStyle>
                <a:defPPr>
                  <a:defRPr lang="en-US"/>
                </a:defPPr>
                <a:lvl1pPr marL="228600" indent="-228600" algn="l" defTabSz="914400" rtl="0" eaLnBrk="1" latinLnBrk="0" hangingPunct="1">
                  <a:lnSpc>
                    <a:spcPct val="90000"/>
                  </a:lnSpc>
                  <a:spcBef>
                    <a:spcPts val="1000"/>
                  </a:spcBef>
                  <a:buFont typeface="Arial" panose="020B0604020202020204" pitchFamily="34" charset="0"/>
                  <a:buChar char="•"/>
                  <a:defRPr sz="2600" kern="1200">
                    <a:solidFill>
                      <a:schemeClr val="tx1"/>
                    </a:solidFill>
                    <a:latin typeface="Lato Semibold" panose="020F0502020204030203" pitchFamily="34" charset="0"/>
                    <a:ea typeface="Lato Semibold" panose="020F0502020204030203" pitchFamily="34" charset="0"/>
                    <a:cs typeface="Lato Semibold" panose="020F050202020403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Lato Regular" panose="020F0502020204030203" pitchFamily="34" charset="0"/>
                    <a:ea typeface="Lato Regular" panose="020F0502020204030203" pitchFamily="34" charset="0"/>
                    <a:cs typeface="Lato Regular" panose="020F050202020403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Lato" panose="020F0502020204030203" pitchFamily="34" charset="0"/>
                    <a:ea typeface="Lato" panose="020F0502020204030203" pitchFamily="34" charset="0"/>
                    <a:cs typeface="Lato" panose="020F050202020403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Lato" panose="020F0502020204030203" pitchFamily="34" charset="0"/>
                    <a:ea typeface="Lato" panose="020F0502020204030203" pitchFamily="34" charset="0"/>
                    <a:cs typeface="Lato" panose="020F050202020403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Lato" panose="020F0502020204030203" pitchFamily="34" charset="0"/>
                    <a:ea typeface="Lato" panose="020F0502020204030203" pitchFamily="34" charset="0"/>
                    <a:cs typeface="Lato" panose="020F050202020403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endParaRPr lang="en-US" sz="1800">
                  <a:solidFill>
                    <a:schemeClr val="tx1">
                      <a:lumMod val="75000"/>
                      <a:lumOff val="25000"/>
                    </a:schemeClr>
                  </a:solidFill>
                  <a:latin typeface="Lato "/>
                  <a:cs typeface="Times New Roman" pitchFamily="18" charset="0"/>
                </a:endParaRPr>
              </a:p>
            </p:txBody>
          </p:sp>
        </p:grpSp>
        <p:sp>
          <p:nvSpPr>
            <p:cNvPr id="8" name="TextBox 22">
              <a:extLst>
                <a:ext uri="{FF2B5EF4-FFF2-40B4-BE49-F238E27FC236}">
                  <a16:creationId xmlns:a16="http://schemas.microsoft.com/office/drawing/2014/main" id="{C4D82136-3BF5-405D-E75A-555A117084D0}"/>
                </a:ext>
              </a:extLst>
            </p:cNvPr>
            <p:cNvSpPr txBox="1"/>
            <p:nvPr/>
          </p:nvSpPr>
          <p:spPr>
            <a:xfrm>
              <a:off x="8512525" y="2975061"/>
              <a:ext cx="383438" cy="461665"/>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1">
                  <a:solidFill>
                    <a:srgbClr val="1F3E7C"/>
                  </a:solidFill>
                </a:rPr>
                <a:t>B</a:t>
              </a:r>
            </a:p>
          </p:txBody>
        </p:sp>
        <p:sp>
          <p:nvSpPr>
            <p:cNvPr id="10" name="TextBox 23">
              <a:extLst>
                <a:ext uri="{FF2B5EF4-FFF2-40B4-BE49-F238E27FC236}">
                  <a16:creationId xmlns:a16="http://schemas.microsoft.com/office/drawing/2014/main" id="{DE3C32D6-AFC8-994C-3E42-9C580DEA68B5}"/>
                </a:ext>
              </a:extLst>
            </p:cNvPr>
            <p:cNvSpPr txBox="1"/>
            <p:nvPr/>
          </p:nvSpPr>
          <p:spPr>
            <a:xfrm>
              <a:off x="2992087" y="2975061"/>
              <a:ext cx="393056" cy="461665"/>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1">
                  <a:solidFill>
                    <a:srgbClr val="1F3E7C"/>
                  </a:solidFill>
                </a:rPr>
                <a:t>A</a:t>
              </a:r>
            </a:p>
          </p:txBody>
        </p:sp>
      </p:grpSp>
    </p:spTree>
    <p:extLst>
      <p:ext uri="{BB962C8B-B14F-4D97-AF65-F5344CB8AC3E}">
        <p14:creationId xmlns:p14="http://schemas.microsoft.com/office/powerpoint/2010/main" val="88200997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DDC15A-4CB7-D0BF-023D-C2099684A981}"/>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6BC4E03-C43E-C5E7-3951-47A9C574E13A}"/>
              </a:ext>
            </a:extLst>
          </p:cNvPr>
          <p:cNvSpPr>
            <a:spLocks noGrp="1"/>
          </p:cNvSpPr>
          <p:nvPr>
            <p:ph type="sldNum" sz="quarter" idx="12"/>
          </p:nvPr>
        </p:nvSpPr>
        <p:spPr/>
        <p:txBody>
          <a:bodyPr/>
          <a:lstStyle/>
          <a:p>
            <a:fld id="{CC9CBBE5-4429-4ADA-B89E-87EB3534B4A3}" type="slidenum">
              <a:rPr lang="en-US" smtClean="0"/>
              <a:pPr/>
              <a:t>13</a:t>
            </a:fld>
            <a:endParaRPr lang="en-US"/>
          </a:p>
        </p:txBody>
      </p:sp>
      <p:sp>
        <p:nvSpPr>
          <p:cNvPr id="3" name="Content Placeholder 2">
            <a:extLst>
              <a:ext uri="{FF2B5EF4-FFF2-40B4-BE49-F238E27FC236}">
                <a16:creationId xmlns:a16="http://schemas.microsoft.com/office/drawing/2014/main" id="{B3D7835F-8333-CC17-23A2-D9C981679EEE}"/>
              </a:ext>
            </a:extLst>
          </p:cNvPr>
          <p:cNvSpPr>
            <a:spLocks noGrp="1"/>
          </p:cNvSpPr>
          <p:nvPr>
            <p:ph idx="1"/>
          </p:nvPr>
        </p:nvSpPr>
        <p:spPr/>
        <p:txBody>
          <a:bodyPr>
            <a:normAutofit fontScale="77500" lnSpcReduction="20000"/>
          </a:bodyPr>
          <a:lstStyle/>
          <a:p>
            <a:r>
              <a:rPr lang="en-US" dirty="0"/>
              <a:t>Importance of transfer pricing:</a:t>
            </a:r>
          </a:p>
          <a:p>
            <a:pPr marL="514350" indent="-514350">
              <a:buFont typeface="Arial" panose="020B0604020202020204" pitchFamily="34" charset="0"/>
              <a:buChar char="•"/>
            </a:pPr>
            <a:r>
              <a:rPr lang="en-US" dirty="0"/>
              <a:t>Increased IRS focus on transfer pricing</a:t>
            </a:r>
          </a:p>
          <a:p>
            <a:pPr marL="514350" indent="-514350">
              <a:buFont typeface="Arial" panose="020B0604020202020204" pitchFamily="34" charset="0"/>
              <a:buChar char="•"/>
            </a:pPr>
            <a:r>
              <a:rPr lang="en-US" dirty="0"/>
              <a:t>Reciprocal tariffs expected to impact related party transactions</a:t>
            </a:r>
          </a:p>
          <a:p>
            <a:endParaRPr lang="en-US" dirty="0"/>
          </a:p>
          <a:p>
            <a:endParaRPr lang="en-US" dirty="0"/>
          </a:p>
          <a:p>
            <a:endParaRPr lang="en-US" dirty="0"/>
          </a:p>
          <a:p>
            <a:r>
              <a:rPr lang="en-US" dirty="0"/>
              <a:t>Action items:</a:t>
            </a:r>
          </a:p>
          <a:p>
            <a:pPr marL="514350" indent="-514350">
              <a:buFont typeface="+mj-lt"/>
              <a:buAutoNum type="arabicPeriod"/>
            </a:pPr>
            <a:r>
              <a:rPr lang="en-US" dirty="0"/>
              <a:t>Review and realign supply chain</a:t>
            </a:r>
          </a:p>
          <a:p>
            <a:pPr marL="514350" indent="-514350">
              <a:buFont typeface="+mj-lt"/>
              <a:buAutoNum type="arabicPeriod"/>
            </a:pPr>
            <a:r>
              <a:rPr lang="en-US" dirty="0"/>
              <a:t>Revisit transfer pricing policies and characterization of entities</a:t>
            </a:r>
          </a:p>
          <a:p>
            <a:pPr marL="514350" indent="-514350">
              <a:buFont typeface="+mj-lt"/>
              <a:buAutoNum type="arabicPeriod"/>
            </a:pPr>
            <a:r>
              <a:rPr lang="en-US" dirty="0"/>
              <a:t>Evaluate intercompany agreements</a:t>
            </a:r>
          </a:p>
          <a:p>
            <a:pPr marL="514350" indent="-514350">
              <a:buFont typeface="+mj-lt"/>
              <a:buAutoNum type="arabicPeriod"/>
            </a:pPr>
            <a:r>
              <a:rPr lang="en-US" dirty="0"/>
              <a:t>Support intercompany pricing with robust </a:t>
            </a:r>
            <a:r>
              <a:rPr lang="en-US" dirty="0" err="1"/>
              <a:t>comparables</a:t>
            </a:r>
            <a:r>
              <a:rPr lang="en-US" dirty="0"/>
              <a:t>’ analyses</a:t>
            </a:r>
          </a:p>
          <a:p>
            <a:pPr marL="457200" indent="-457200">
              <a:buFont typeface="Arial" panose="020B0604020202020204" pitchFamily="34" charset="0"/>
              <a:buChar char="•"/>
            </a:pPr>
            <a:endParaRPr lang="en-US" sz="2200" dirty="0">
              <a:solidFill>
                <a:schemeClr val="tx1">
                  <a:lumMod val="85000"/>
                  <a:lumOff val="15000"/>
                </a:schemeClr>
              </a:solidFill>
              <a:latin typeface="Lato Regular" panose="020F0502020204030203" pitchFamily="34" charset="0"/>
              <a:ea typeface="Lato Regular" panose="020F0502020204030203" pitchFamily="34" charset="0"/>
              <a:cs typeface="Lato Regular" panose="020F0502020204030203" pitchFamily="34" charset="0"/>
            </a:endParaRPr>
          </a:p>
        </p:txBody>
      </p:sp>
      <p:sp>
        <p:nvSpPr>
          <p:cNvPr id="4" name="Title 3">
            <a:extLst>
              <a:ext uri="{FF2B5EF4-FFF2-40B4-BE49-F238E27FC236}">
                <a16:creationId xmlns:a16="http://schemas.microsoft.com/office/drawing/2014/main" id="{D7DC0598-EBF2-45BB-D64C-29808A66FB5F}"/>
              </a:ext>
            </a:extLst>
          </p:cNvPr>
          <p:cNvSpPr>
            <a:spLocks noGrp="1"/>
          </p:cNvSpPr>
          <p:nvPr>
            <p:ph type="title"/>
          </p:nvPr>
        </p:nvSpPr>
        <p:spPr/>
        <p:txBody>
          <a:bodyPr>
            <a:normAutofit/>
          </a:bodyPr>
          <a:lstStyle/>
          <a:p>
            <a:r>
              <a:rPr lang="en-US" dirty="0"/>
              <a:t>Tariff Mitigation and Transfer Pricing</a:t>
            </a:r>
          </a:p>
        </p:txBody>
      </p:sp>
      <p:sp>
        <p:nvSpPr>
          <p:cNvPr id="5" name="Rectangle: Rounded Corners 4">
            <a:extLst>
              <a:ext uri="{FF2B5EF4-FFF2-40B4-BE49-F238E27FC236}">
                <a16:creationId xmlns:a16="http://schemas.microsoft.com/office/drawing/2014/main" id="{C94C2A22-D356-0656-3CC7-438CD5160110}"/>
              </a:ext>
            </a:extLst>
          </p:cNvPr>
          <p:cNvSpPr/>
          <p:nvPr/>
        </p:nvSpPr>
        <p:spPr>
          <a:xfrm>
            <a:off x="2614373" y="2912810"/>
            <a:ext cx="6963253" cy="822811"/>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dirty="0"/>
              <a:t>Tariffs influence transfer pricing decisions by affecting the profitability of related party transactions</a:t>
            </a:r>
          </a:p>
        </p:txBody>
      </p:sp>
    </p:spTree>
    <p:extLst>
      <p:ext uri="{BB962C8B-B14F-4D97-AF65-F5344CB8AC3E}">
        <p14:creationId xmlns:p14="http://schemas.microsoft.com/office/powerpoint/2010/main" val="395641581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3DD89F-C741-CFCC-0293-EEBFA40B43E8}"/>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83B9443-7C9C-8ACC-6848-C618841CB622}"/>
              </a:ext>
            </a:extLst>
          </p:cNvPr>
          <p:cNvSpPr>
            <a:spLocks noGrp="1"/>
          </p:cNvSpPr>
          <p:nvPr>
            <p:ph type="sldNum" sz="quarter" idx="12"/>
          </p:nvPr>
        </p:nvSpPr>
        <p:spPr/>
        <p:txBody>
          <a:bodyPr/>
          <a:lstStyle/>
          <a:p>
            <a:fld id="{CC9CBBE5-4429-4ADA-B89E-87EB3534B4A3}" type="slidenum">
              <a:rPr lang="en-US" smtClean="0"/>
              <a:pPr/>
              <a:t>14</a:t>
            </a:fld>
            <a:endParaRPr lang="en-US"/>
          </a:p>
        </p:txBody>
      </p:sp>
      <p:sp>
        <p:nvSpPr>
          <p:cNvPr id="3" name="Content Placeholder 2">
            <a:extLst>
              <a:ext uri="{FF2B5EF4-FFF2-40B4-BE49-F238E27FC236}">
                <a16:creationId xmlns:a16="http://schemas.microsoft.com/office/drawing/2014/main" id="{3FD94CF0-219C-1593-6B34-8DFEC37B6B2E}"/>
              </a:ext>
            </a:extLst>
          </p:cNvPr>
          <p:cNvSpPr>
            <a:spLocks noGrp="1"/>
          </p:cNvSpPr>
          <p:nvPr>
            <p:ph idx="1"/>
          </p:nvPr>
        </p:nvSpPr>
        <p:spPr>
          <a:xfrm>
            <a:off x="1012394" y="1781641"/>
            <a:ext cx="10444215" cy="4306338"/>
          </a:xfrm>
        </p:spPr>
        <p:txBody>
          <a:bodyPr>
            <a:normAutofit/>
          </a:bodyPr>
          <a:lstStyle/>
          <a:p>
            <a:pPr marL="457200" indent="-457200">
              <a:buAutoNum type="arabicPeriod"/>
            </a:pPr>
            <a:r>
              <a:rPr lang="en-US" sz="2400" b="1" dirty="0">
                <a:solidFill>
                  <a:schemeClr val="accent4"/>
                </a:solidFill>
                <a:latin typeface="Lato" panose="020F0502020204030203" pitchFamily="34" charset="0"/>
                <a:ea typeface="Lato" panose="020F0502020204030203" pitchFamily="34" charset="0"/>
                <a:cs typeface="Lato" panose="020F0502020204030203" pitchFamily="34" charset="0"/>
              </a:rPr>
              <a:t>Supply chain review: Is the supply chain flexible enough to move more functions, assets, and risks to the United States?</a:t>
            </a:r>
          </a:p>
          <a:p>
            <a:r>
              <a:rPr lang="en-US" sz="1800" b="0" i="0" u="none" strike="noStrike" dirty="0">
                <a:solidFill>
                  <a:srgbClr val="000000"/>
                </a:solidFill>
                <a:effectLst/>
                <a:latin typeface="Lato" panose="020F0502020204030203" pitchFamily="34" charset="0"/>
              </a:rPr>
              <a:t>Transfer pricing aligns profit with the functions, assets, and risks of an entity. Tariffs are </a:t>
            </a:r>
            <a:r>
              <a:rPr lang="en-US" sz="1800" b="0" i="0" dirty="0">
                <a:solidFill>
                  <a:srgbClr val="000000"/>
                </a:solidFill>
                <a:effectLst/>
                <a:latin typeface="Lato" panose="020F0502020204030203" pitchFamily="34" charset="0"/>
              </a:rPr>
              <a:t>​</a:t>
            </a:r>
            <a:br>
              <a:rPr lang="en-US" sz="1800" b="0" i="0" dirty="0">
                <a:solidFill>
                  <a:srgbClr val="000000"/>
                </a:solidFill>
                <a:effectLst/>
                <a:latin typeface="Lato" panose="020F0502020204030203" pitchFamily="34" charset="0"/>
              </a:rPr>
            </a:br>
            <a:r>
              <a:rPr lang="en-US" sz="1800" b="0" i="0" u="none" strike="noStrike" dirty="0">
                <a:solidFill>
                  <a:srgbClr val="000000"/>
                </a:solidFill>
                <a:effectLst/>
                <a:latin typeface="Lato" panose="020F0502020204030203" pitchFamily="34" charset="0"/>
              </a:rPr>
              <a:t>based on import price. If more activity is taking place after import of the good, then the </a:t>
            </a:r>
            <a:r>
              <a:rPr lang="en-US" sz="1800" b="0" i="0" dirty="0">
                <a:solidFill>
                  <a:srgbClr val="000000"/>
                </a:solidFill>
                <a:effectLst/>
                <a:latin typeface="Lato" panose="020F0502020204030203" pitchFamily="34" charset="0"/>
              </a:rPr>
              <a:t>​</a:t>
            </a:r>
            <a:br>
              <a:rPr lang="en-US" sz="1800" b="0" i="0" dirty="0">
                <a:solidFill>
                  <a:srgbClr val="000000"/>
                </a:solidFill>
                <a:effectLst/>
                <a:latin typeface="Lato" panose="020F0502020204030203" pitchFamily="34" charset="0"/>
              </a:rPr>
            </a:br>
            <a:r>
              <a:rPr lang="en-US" sz="1800" b="0" i="0" u="none" strike="noStrike" dirty="0">
                <a:solidFill>
                  <a:srgbClr val="000000"/>
                </a:solidFill>
                <a:effectLst/>
                <a:latin typeface="Lato" panose="020F0502020204030203" pitchFamily="34" charset="0"/>
              </a:rPr>
              <a:t>cross-border intercompany price can be reduced, which means the tariff applies to a </a:t>
            </a:r>
            <a:r>
              <a:rPr lang="en-US" sz="1800" b="0" i="0" dirty="0">
                <a:solidFill>
                  <a:srgbClr val="000000"/>
                </a:solidFill>
                <a:effectLst/>
                <a:latin typeface="Lato" panose="020F0502020204030203" pitchFamily="34" charset="0"/>
              </a:rPr>
              <a:t>​</a:t>
            </a:r>
            <a:br>
              <a:rPr lang="en-US" sz="1800" b="0" i="0" dirty="0">
                <a:solidFill>
                  <a:srgbClr val="000000"/>
                </a:solidFill>
                <a:effectLst/>
                <a:latin typeface="Lato" panose="020F0502020204030203" pitchFamily="34" charset="0"/>
              </a:rPr>
            </a:br>
            <a:r>
              <a:rPr lang="en-US" sz="1800" b="0" i="0" u="none" strike="noStrike" dirty="0">
                <a:solidFill>
                  <a:srgbClr val="000000"/>
                </a:solidFill>
                <a:effectLst/>
                <a:latin typeface="Lato" panose="020F0502020204030203" pitchFamily="34" charset="0"/>
              </a:rPr>
              <a:t>lower value. </a:t>
            </a:r>
          </a:p>
          <a:p>
            <a:endParaRPr lang="en-US" sz="2400" b="1" dirty="0">
              <a:solidFill>
                <a:schemeClr val="accent4"/>
              </a:solidFill>
              <a:latin typeface="Lato" panose="020F0502020204030203" pitchFamily="34" charset="0"/>
              <a:ea typeface="Lato" panose="020F0502020204030203" pitchFamily="34" charset="0"/>
              <a:cs typeface="Lato" panose="020F0502020204030203" pitchFamily="34" charset="0"/>
            </a:endParaRPr>
          </a:p>
          <a:p>
            <a:pPr marL="457200" indent="-457200">
              <a:buFont typeface="+mj-lt"/>
              <a:buAutoNum type="arabicPeriod" startAt="2"/>
            </a:pPr>
            <a:r>
              <a:rPr lang="en-US" sz="2400" b="1" dirty="0">
                <a:solidFill>
                  <a:schemeClr val="accent4"/>
                </a:solidFill>
                <a:latin typeface="Lato" panose="020F0502020204030203" pitchFamily="34" charset="0"/>
                <a:ea typeface="Lato" panose="020F0502020204030203" pitchFamily="34" charset="0"/>
                <a:cs typeface="Lato" panose="020F0502020204030203" pitchFamily="34" charset="0"/>
              </a:rPr>
              <a:t>Clear characterization of entity roles: What risks does each entity bear?</a:t>
            </a:r>
          </a:p>
          <a:p>
            <a:r>
              <a:rPr lang="en-US" sz="1800" b="0" i="0" u="none" strike="noStrike" dirty="0">
                <a:solidFill>
                  <a:srgbClr val="000000"/>
                </a:solidFill>
                <a:effectLst/>
                <a:latin typeface="Lato" panose="020F0502020204030203" pitchFamily="34" charset="0"/>
              </a:rPr>
              <a:t>Many multinationals have U.S. distributors that operate as limited risk, for example. </a:t>
            </a:r>
            <a:r>
              <a:rPr lang="en-US" sz="1800" b="0" i="0" dirty="0">
                <a:solidFill>
                  <a:srgbClr val="000000"/>
                </a:solidFill>
                <a:effectLst/>
                <a:latin typeface="Lato" panose="020F0502020204030203" pitchFamily="34" charset="0"/>
              </a:rPr>
              <a:t>​</a:t>
            </a:r>
            <a:br>
              <a:rPr lang="en-US" sz="1800" b="0" i="0" dirty="0">
                <a:solidFill>
                  <a:srgbClr val="000000"/>
                </a:solidFill>
                <a:effectLst/>
                <a:latin typeface="Lato" panose="020F0502020204030203" pitchFamily="34" charset="0"/>
              </a:rPr>
            </a:br>
            <a:r>
              <a:rPr lang="en-US" sz="1800" b="0" i="0" u="none" strike="noStrike" dirty="0">
                <a:solidFill>
                  <a:srgbClr val="000000"/>
                </a:solidFill>
                <a:effectLst/>
                <a:latin typeface="Lato" panose="020F0502020204030203" pitchFamily="34" charset="0"/>
              </a:rPr>
              <a:t>Entities that are limited risk may initially incur the cost of the tariffs, but these costs may </a:t>
            </a:r>
            <a:r>
              <a:rPr lang="en-US" sz="1800" b="0" i="0" dirty="0">
                <a:solidFill>
                  <a:srgbClr val="000000"/>
                </a:solidFill>
                <a:effectLst/>
                <a:latin typeface="Lato" panose="020F0502020204030203" pitchFamily="34" charset="0"/>
              </a:rPr>
              <a:t>​</a:t>
            </a:r>
            <a:br>
              <a:rPr lang="en-US" sz="1800" b="0" i="0" dirty="0">
                <a:solidFill>
                  <a:srgbClr val="000000"/>
                </a:solidFill>
                <a:effectLst/>
                <a:latin typeface="Lato" panose="020F0502020204030203" pitchFamily="34" charset="0"/>
              </a:rPr>
            </a:br>
            <a:r>
              <a:rPr lang="en-US" sz="1800" b="0" i="0" u="none" strike="noStrike" dirty="0">
                <a:solidFill>
                  <a:srgbClr val="000000"/>
                </a:solidFill>
                <a:effectLst/>
                <a:latin typeface="Lato" panose="020F0502020204030203" pitchFamily="34" charset="0"/>
              </a:rPr>
              <a:t>ultimately be borne by a non-U.S.-related entity. Evaluating the specific characterization of </a:t>
            </a:r>
            <a:r>
              <a:rPr lang="en-US" sz="1800" b="0" i="0" dirty="0">
                <a:solidFill>
                  <a:srgbClr val="000000"/>
                </a:solidFill>
                <a:effectLst/>
                <a:latin typeface="Lato" panose="020F0502020204030203" pitchFamily="34" charset="0"/>
              </a:rPr>
              <a:t>​</a:t>
            </a:r>
            <a:br>
              <a:rPr lang="en-US" sz="1800" b="0" i="0" dirty="0">
                <a:solidFill>
                  <a:srgbClr val="000000"/>
                </a:solidFill>
                <a:effectLst/>
                <a:latin typeface="Lato" panose="020F0502020204030203" pitchFamily="34" charset="0"/>
              </a:rPr>
            </a:br>
            <a:r>
              <a:rPr lang="en-US" sz="1800" b="0" i="0" u="none" strike="noStrike" dirty="0">
                <a:solidFill>
                  <a:srgbClr val="000000"/>
                </a:solidFill>
                <a:effectLst/>
                <a:latin typeface="Lato" panose="020F0502020204030203" pitchFamily="34" charset="0"/>
              </a:rPr>
              <a:t>each entity will help to inform where the costs should ultimately reside. </a:t>
            </a:r>
            <a:endParaRPr lang="en-US" sz="2400" b="1" dirty="0">
              <a:solidFill>
                <a:schemeClr val="accent4"/>
              </a:solidFill>
              <a:latin typeface="Lato" panose="020F0502020204030203" pitchFamily="34" charset="0"/>
              <a:ea typeface="Lato" panose="020F0502020204030203" pitchFamily="34" charset="0"/>
              <a:cs typeface="Lato" panose="020F0502020204030203" pitchFamily="34" charset="0"/>
            </a:endParaRPr>
          </a:p>
          <a:p>
            <a:pPr algn="just"/>
            <a:endParaRPr lang="en-US" sz="1400" dirty="0">
              <a:solidFill>
                <a:schemeClr val="tx1"/>
              </a:solidFill>
              <a:latin typeface="Lato" panose="020F0502020204030203" pitchFamily="34" charset="0"/>
              <a:ea typeface="Lato" panose="020F0502020204030203" pitchFamily="34" charset="0"/>
              <a:cs typeface="Lato" panose="020F0502020204030203" pitchFamily="34" charset="0"/>
            </a:endParaRPr>
          </a:p>
          <a:p>
            <a:pPr marL="285750" indent="-285750" algn="just">
              <a:buFont typeface="Arial" panose="020B0604020202020204" pitchFamily="34" charset="0"/>
              <a:buChar char="•"/>
            </a:pPr>
            <a:endParaRPr lang="en-US" sz="1800" dirty="0">
              <a:solidFill>
                <a:schemeClr val="tx1"/>
              </a:solidFill>
              <a:latin typeface="Lato" panose="020F0502020204030203" pitchFamily="34" charset="0"/>
              <a:ea typeface="Lato" panose="020F0502020204030203" pitchFamily="34" charset="0"/>
              <a:cs typeface="Lato" panose="020F0502020204030203" pitchFamily="34" charset="0"/>
            </a:endParaRPr>
          </a:p>
        </p:txBody>
      </p:sp>
      <p:sp>
        <p:nvSpPr>
          <p:cNvPr id="4" name="Title 3">
            <a:extLst>
              <a:ext uri="{FF2B5EF4-FFF2-40B4-BE49-F238E27FC236}">
                <a16:creationId xmlns:a16="http://schemas.microsoft.com/office/drawing/2014/main" id="{FC9C4CF7-5080-024C-49B9-516B53348770}"/>
              </a:ext>
            </a:extLst>
          </p:cNvPr>
          <p:cNvSpPr>
            <a:spLocks noGrp="1"/>
          </p:cNvSpPr>
          <p:nvPr>
            <p:ph type="title"/>
          </p:nvPr>
        </p:nvSpPr>
        <p:spPr/>
        <p:txBody>
          <a:bodyPr>
            <a:normAutofit/>
          </a:bodyPr>
          <a:lstStyle/>
          <a:p>
            <a:r>
              <a:rPr lang="en-US" dirty="0"/>
              <a:t>Tariff Mitigation and Transfer Pricing</a:t>
            </a:r>
          </a:p>
        </p:txBody>
      </p:sp>
      <p:sp>
        <p:nvSpPr>
          <p:cNvPr id="8" name="AutoShape 8">
            <a:extLst>
              <a:ext uri="{FF2B5EF4-FFF2-40B4-BE49-F238E27FC236}">
                <a16:creationId xmlns:a16="http://schemas.microsoft.com/office/drawing/2014/main" id="{9EA94D54-D710-D2DD-314A-14CB04ACABF4}"/>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393528923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26BE11-A083-B014-BEBB-A5172553FE4C}"/>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6117EAF-984D-2C0D-E605-1E348884CB84}"/>
              </a:ext>
            </a:extLst>
          </p:cNvPr>
          <p:cNvSpPr>
            <a:spLocks noGrp="1"/>
          </p:cNvSpPr>
          <p:nvPr>
            <p:ph type="sldNum" sz="quarter" idx="12"/>
          </p:nvPr>
        </p:nvSpPr>
        <p:spPr/>
        <p:txBody>
          <a:bodyPr/>
          <a:lstStyle/>
          <a:p>
            <a:fld id="{CC9CBBE5-4429-4ADA-B89E-87EB3534B4A3}" type="slidenum">
              <a:rPr lang="en-US" smtClean="0"/>
              <a:pPr/>
              <a:t>15</a:t>
            </a:fld>
            <a:endParaRPr lang="en-US"/>
          </a:p>
        </p:txBody>
      </p:sp>
      <p:sp>
        <p:nvSpPr>
          <p:cNvPr id="3" name="Content Placeholder 2">
            <a:extLst>
              <a:ext uri="{FF2B5EF4-FFF2-40B4-BE49-F238E27FC236}">
                <a16:creationId xmlns:a16="http://schemas.microsoft.com/office/drawing/2014/main" id="{FFD96145-00DD-DE8A-EF89-62DF09ED26B7}"/>
              </a:ext>
            </a:extLst>
          </p:cNvPr>
          <p:cNvSpPr>
            <a:spLocks noGrp="1"/>
          </p:cNvSpPr>
          <p:nvPr>
            <p:ph idx="1"/>
          </p:nvPr>
        </p:nvSpPr>
        <p:spPr>
          <a:xfrm>
            <a:off x="1012394" y="1781641"/>
            <a:ext cx="10444215" cy="4306338"/>
          </a:xfrm>
        </p:spPr>
        <p:txBody>
          <a:bodyPr>
            <a:normAutofit/>
          </a:bodyPr>
          <a:lstStyle/>
          <a:p>
            <a:pPr marL="457200" indent="-457200">
              <a:buFont typeface="+mj-lt"/>
              <a:buAutoNum type="arabicPeriod" startAt="3"/>
            </a:pPr>
            <a:r>
              <a:rPr lang="en-US" sz="2400" b="1" dirty="0">
                <a:latin typeface="Lato" panose="020F0502020204030203" pitchFamily="34" charset="0"/>
                <a:ea typeface="Lato" panose="020F0502020204030203" pitchFamily="34" charset="0"/>
                <a:cs typeface="Lato" panose="020F0502020204030203" pitchFamily="34" charset="0"/>
              </a:rPr>
              <a:t>Intercompany agreements: Are the transfer pricing policies formalized?</a:t>
            </a:r>
          </a:p>
          <a:p>
            <a:r>
              <a:rPr lang="en-US" sz="1800" b="0" i="0" u="none" strike="noStrike" dirty="0">
                <a:solidFill>
                  <a:srgbClr val="000000"/>
                </a:solidFill>
                <a:effectLst/>
                <a:latin typeface="Lato" panose="020F0502020204030203" pitchFamily="34" charset="0"/>
              </a:rPr>
              <a:t>Accurate intercompany agreements are important for all intercompany transactions. </a:t>
            </a:r>
            <a:r>
              <a:rPr lang="en-US" sz="1800" b="0" i="0" dirty="0">
                <a:solidFill>
                  <a:srgbClr val="000000"/>
                </a:solidFill>
                <a:effectLst/>
                <a:latin typeface="Lato" panose="020F0502020204030203" pitchFamily="34" charset="0"/>
              </a:rPr>
              <a:t>​</a:t>
            </a:r>
            <a:br>
              <a:rPr lang="en-US" sz="1800" b="0" i="0" dirty="0">
                <a:solidFill>
                  <a:srgbClr val="000000"/>
                </a:solidFill>
                <a:effectLst/>
                <a:latin typeface="Lato" panose="020F0502020204030203" pitchFamily="34" charset="0"/>
              </a:rPr>
            </a:br>
            <a:r>
              <a:rPr lang="en-US" sz="1800" b="0" i="0" u="none" strike="noStrike" dirty="0">
                <a:solidFill>
                  <a:srgbClr val="000000"/>
                </a:solidFill>
                <a:effectLst/>
                <a:latin typeface="Lato" panose="020F0502020204030203" pitchFamily="34" charset="0"/>
              </a:rPr>
              <a:t>Now more than ever, it’s critical that the intercompany agreements reflect the </a:t>
            </a:r>
            <a:r>
              <a:rPr lang="en-US" sz="1800" b="0" i="0" dirty="0">
                <a:solidFill>
                  <a:srgbClr val="000000"/>
                </a:solidFill>
                <a:effectLst/>
                <a:latin typeface="Lato" panose="020F0502020204030203" pitchFamily="34" charset="0"/>
              </a:rPr>
              <a:t>​</a:t>
            </a:r>
            <a:br>
              <a:rPr lang="en-US" sz="1800" b="0" i="0" dirty="0">
                <a:solidFill>
                  <a:srgbClr val="000000"/>
                </a:solidFill>
                <a:effectLst/>
                <a:latin typeface="Lato" panose="020F0502020204030203" pitchFamily="34" charset="0"/>
              </a:rPr>
            </a:br>
            <a:r>
              <a:rPr lang="en-US" sz="1800" b="0" i="0" u="none" strike="noStrike" dirty="0">
                <a:solidFill>
                  <a:srgbClr val="000000"/>
                </a:solidFill>
                <a:effectLst/>
                <a:latin typeface="Lato" panose="020F0502020204030203" pitchFamily="34" charset="0"/>
              </a:rPr>
              <a:t>current state of the cross-border transactions to support changes in the internal </a:t>
            </a:r>
            <a:r>
              <a:rPr lang="en-US" sz="1800" b="0" i="0" dirty="0">
                <a:solidFill>
                  <a:srgbClr val="000000"/>
                </a:solidFill>
                <a:effectLst/>
                <a:latin typeface="Lato" panose="020F0502020204030203" pitchFamily="34" charset="0"/>
              </a:rPr>
              <a:t>​</a:t>
            </a:r>
            <a:br>
              <a:rPr lang="en-US" sz="1800" b="0" i="0" dirty="0">
                <a:solidFill>
                  <a:srgbClr val="000000"/>
                </a:solidFill>
                <a:effectLst/>
                <a:latin typeface="Lato" panose="020F0502020204030203" pitchFamily="34" charset="0"/>
              </a:rPr>
            </a:br>
            <a:r>
              <a:rPr lang="en-US" sz="1800" b="0" i="0" u="none" strike="noStrike" dirty="0">
                <a:solidFill>
                  <a:srgbClr val="000000"/>
                </a:solidFill>
                <a:effectLst/>
                <a:latin typeface="Lato" panose="020F0502020204030203" pitchFamily="34" charset="0"/>
              </a:rPr>
              <a:t>supply chain or to crystallize the entity roles within the overall group. </a:t>
            </a:r>
          </a:p>
          <a:p>
            <a:endParaRPr lang="en-US" sz="2400" b="1" dirty="0">
              <a:latin typeface="Lato" panose="020F0502020204030203" pitchFamily="34" charset="0"/>
              <a:ea typeface="Lato" panose="020F0502020204030203" pitchFamily="34" charset="0"/>
              <a:cs typeface="Lato" panose="020F0502020204030203" pitchFamily="34" charset="0"/>
            </a:endParaRPr>
          </a:p>
          <a:p>
            <a:pPr marL="457200" indent="-457200">
              <a:buFont typeface="+mj-lt"/>
              <a:buAutoNum type="arabicPeriod" startAt="4"/>
            </a:pPr>
            <a:r>
              <a:rPr lang="en-US" sz="2400" b="1" dirty="0" err="1">
                <a:solidFill>
                  <a:schemeClr val="accent4"/>
                </a:solidFill>
                <a:latin typeface="Lato" panose="020F0502020204030203" pitchFamily="34" charset="0"/>
                <a:ea typeface="Lato" panose="020F0502020204030203" pitchFamily="34" charset="0"/>
                <a:cs typeface="Lato" panose="020F0502020204030203" pitchFamily="34" charset="0"/>
              </a:rPr>
              <a:t>Comparables</a:t>
            </a:r>
            <a:r>
              <a:rPr lang="en-US" sz="2400" b="1" dirty="0">
                <a:solidFill>
                  <a:schemeClr val="accent4"/>
                </a:solidFill>
                <a:latin typeface="Lato" panose="020F0502020204030203" pitchFamily="34" charset="0"/>
                <a:ea typeface="Lato" panose="020F0502020204030203" pitchFamily="34" charset="0"/>
                <a:cs typeface="Lato" panose="020F0502020204030203" pitchFamily="34" charset="0"/>
              </a:rPr>
              <a:t>’ analysis: How up to date are the </a:t>
            </a:r>
            <a:r>
              <a:rPr lang="en-US" sz="2400" b="1" dirty="0" err="1">
                <a:solidFill>
                  <a:schemeClr val="accent4"/>
                </a:solidFill>
                <a:latin typeface="Lato" panose="020F0502020204030203" pitchFamily="34" charset="0"/>
                <a:ea typeface="Lato" panose="020F0502020204030203" pitchFamily="34" charset="0"/>
                <a:cs typeface="Lato" panose="020F0502020204030203" pitchFamily="34" charset="0"/>
              </a:rPr>
              <a:t>comparables</a:t>
            </a:r>
            <a:r>
              <a:rPr lang="en-US" sz="2400" b="1" dirty="0">
                <a:solidFill>
                  <a:schemeClr val="accent4"/>
                </a:solidFill>
                <a:latin typeface="Lato" panose="020F0502020204030203" pitchFamily="34" charset="0"/>
                <a:ea typeface="Lato" panose="020F0502020204030203" pitchFamily="34" charset="0"/>
                <a:cs typeface="Lato" panose="020F0502020204030203" pitchFamily="34" charset="0"/>
              </a:rPr>
              <a:t>?</a:t>
            </a:r>
          </a:p>
          <a:p>
            <a:r>
              <a:rPr lang="en-US" sz="1800" b="0" i="0" u="none" strike="noStrike" dirty="0">
                <a:solidFill>
                  <a:srgbClr val="000000"/>
                </a:solidFill>
                <a:effectLst/>
                <a:latin typeface="Lato" panose="020F0502020204030203" pitchFamily="34" charset="0"/>
              </a:rPr>
              <a:t>Setting transfer pricing relies on the most recently available market observations. </a:t>
            </a:r>
            <a:r>
              <a:rPr lang="en-US" sz="1800" b="0" i="0" dirty="0">
                <a:solidFill>
                  <a:srgbClr val="000000"/>
                </a:solidFill>
                <a:effectLst/>
                <a:latin typeface="Lato" panose="020F0502020204030203" pitchFamily="34" charset="0"/>
              </a:rPr>
              <a:t>​</a:t>
            </a:r>
            <a:br>
              <a:rPr lang="en-US" sz="1800" b="0" i="0" dirty="0">
                <a:solidFill>
                  <a:srgbClr val="000000"/>
                </a:solidFill>
                <a:effectLst/>
                <a:latin typeface="Lato" panose="020F0502020204030203" pitchFamily="34" charset="0"/>
              </a:rPr>
            </a:br>
            <a:r>
              <a:rPr lang="en-US" sz="1800" b="0" i="0" u="none" strike="noStrike" dirty="0">
                <a:solidFill>
                  <a:srgbClr val="000000"/>
                </a:solidFill>
                <a:effectLst/>
                <a:latin typeface="Lato" panose="020F0502020204030203" pitchFamily="34" charset="0"/>
              </a:rPr>
              <a:t>Often, this means reviewing annual financial data of public companies. To capture data </a:t>
            </a:r>
            <a:r>
              <a:rPr lang="en-US" sz="1800" b="0" i="0" dirty="0">
                <a:solidFill>
                  <a:srgbClr val="000000"/>
                </a:solidFill>
                <a:effectLst/>
                <a:latin typeface="Lato" panose="020F0502020204030203" pitchFamily="34" charset="0"/>
              </a:rPr>
              <a:t>​</a:t>
            </a:r>
            <a:br>
              <a:rPr lang="en-US" sz="1800" b="0" i="0" dirty="0">
                <a:solidFill>
                  <a:srgbClr val="000000"/>
                </a:solidFill>
                <a:effectLst/>
                <a:latin typeface="Lato" panose="020F0502020204030203" pitchFamily="34" charset="0"/>
              </a:rPr>
            </a:br>
            <a:r>
              <a:rPr lang="en-US" sz="1800" b="0" i="0" u="none" strike="noStrike" dirty="0">
                <a:solidFill>
                  <a:srgbClr val="000000"/>
                </a:solidFill>
                <a:effectLst/>
                <a:latin typeface="Lato" panose="020F0502020204030203" pitchFamily="34" charset="0"/>
              </a:rPr>
              <a:t>that reflects the impact of tariffs on the comparable companies, more active monitoring </a:t>
            </a:r>
            <a:r>
              <a:rPr lang="en-US" sz="1800" b="0" i="0" dirty="0">
                <a:solidFill>
                  <a:srgbClr val="000000"/>
                </a:solidFill>
                <a:effectLst/>
                <a:latin typeface="Lato" panose="020F0502020204030203" pitchFamily="34" charset="0"/>
              </a:rPr>
              <a:t>​</a:t>
            </a:r>
            <a:br>
              <a:rPr lang="en-US" sz="1800" b="0" i="0" dirty="0">
                <a:solidFill>
                  <a:srgbClr val="000000"/>
                </a:solidFill>
                <a:effectLst/>
                <a:latin typeface="Lato" panose="020F0502020204030203" pitchFamily="34" charset="0"/>
              </a:rPr>
            </a:br>
            <a:r>
              <a:rPr lang="en-US" sz="1800" b="0" i="0" u="none" strike="noStrike" dirty="0">
                <a:solidFill>
                  <a:srgbClr val="000000"/>
                </a:solidFill>
                <a:effectLst/>
                <a:latin typeface="Lato" panose="020F0502020204030203" pitchFamily="34" charset="0"/>
              </a:rPr>
              <a:t>may be necessary and review of quarterly data may provide better guidance. </a:t>
            </a:r>
            <a:endParaRPr lang="en-US" sz="2400" b="1" dirty="0">
              <a:solidFill>
                <a:schemeClr val="accent4"/>
              </a:solidFill>
              <a:latin typeface="Lato" panose="020F0502020204030203" pitchFamily="34" charset="0"/>
              <a:ea typeface="Lato" panose="020F0502020204030203" pitchFamily="34" charset="0"/>
              <a:cs typeface="Lato" panose="020F0502020204030203" pitchFamily="34" charset="0"/>
            </a:endParaRPr>
          </a:p>
          <a:p>
            <a:pPr marL="285750" indent="-285750" algn="just">
              <a:buFont typeface="Arial" panose="020B0604020202020204" pitchFamily="34" charset="0"/>
              <a:buChar char="•"/>
            </a:pPr>
            <a:endParaRPr lang="en-US" sz="1400" dirty="0">
              <a:solidFill>
                <a:schemeClr val="tx1"/>
              </a:solidFill>
              <a:latin typeface="Lato" panose="020F0502020204030203" pitchFamily="34" charset="0"/>
              <a:ea typeface="Lato" panose="020F0502020204030203" pitchFamily="34" charset="0"/>
              <a:cs typeface="Lato" panose="020F0502020204030203" pitchFamily="34" charset="0"/>
            </a:endParaRPr>
          </a:p>
          <a:p>
            <a:pPr marL="285750" indent="-285750" algn="just">
              <a:buFont typeface="Arial" panose="020B0604020202020204" pitchFamily="34" charset="0"/>
              <a:buChar char="•"/>
            </a:pPr>
            <a:endParaRPr lang="en-US" sz="1800" dirty="0">
              <a:solidFill>
                <a:schemeClr val="tx1"/>
              </a:solidFill>
              <a:latin typeface="Lato" panose="020F0502020204030203" pitchFamily="34" charset="0"/>
              <a:ea typeface="Lato" panose="020F0502020204030203" pitchFamily="34" charset="0"/>
              <a:cs typeface="Lato" panose="020F0502020204030203" pitchFamily="34" charset="0"/>
            </a:endParaRPr>
          </a:p>
        </p:txBody>
      </p:sp>
      <p:sp>
        <p:nvSpPr>
          <p:cNvPr id="4" name="Title 3">
            <a:extLst>
              <a:ext uri="{FF2B5EF4-FFF2-40B4-BE49-F238E27FC236}">
                <a16:creationId xmlns:a16="http://schemas.microsoft.com/office/drawing/2014/main" id="{E5372803-82DD-EEC8-1AD0-BB96A21A3544}"/>
              </a:ext>
            </a:extLst>
          </p:cNvPr>
          <p:cNvSpPr>
            <a:spLocks noGrp="1"/>
          </p:cNvSpPr>
          <p:nvPr>
            <p:ph type="title"/>
          </p:nvPr>
        </p:nvSpPr>
        <p:spPr/>
        <p:txBody>
          <a:bodyPr>
            <a:normAutofit/>
          </a:bodyPr>
          <a:lstStyle/>
          <a:p>
            <a:r>
              <a:rPr lang="en-US" dirty="0"/>
              <a:t>Tariff Mitigation and Transfer Pricing</a:t>
            </a:r>
          </a:p>
        </p:txBody>
      </p:sp>
    </p:spTree>
    <p:extLst>
      <p:ext uri="{BB962C8B-B14F-4D97-AF65-F5344CB8AC3E}">
        <p14:creationId xmlns:p14="http://schemas.microsoft.com/office/powerpoint/2010/main" val="8894508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31">
            <a:extLst>
              <a:ext uri="{FF2B5EF4-FFF2-40B4-BE49-F238E27FC236}">
                <a16:creationId xmlns:a16="http://schemas.microsoft.com/office/drawing/2014/main" id="{09D1C5A4-61F6-E23D-0E7C-A0229A3C7374}"/>
              </a:ext>
            </a:extLst>
          </p:cNvPr>
          <p:cNvSpPr/>
          <p:nvPr/>
        </p:nvSpPr>
        <p:spPr>
          <a:xfrm>
            <a:off x="722879" y="3522848"/>
            <a:ext cx="6058337" cy="595399"/>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a:extLst>
              <a:ext uri="{FF2B5EF4-FFF2-40B4-BE49-F238E27FC236}">
                <a16:creationId xmlns:a16="http://schemas.microsoft.com/office/drawing/2014/main" id="{3C4B0A75-62DA-0BA1-AA53-774D9CC86A68}"/>
              </a:ext>
            </a:extLst>
          </p:cNvPr>
          <p:cNvSpPr>
            <a:spLocks noGrp="1"/>
          </p:cNvSpPr>
          <p:nvPr>
            <p:ph type="sldNum" sz="quarter" idx="12"/>
          </p:nvPr>
        </p:nvSpPr>
        <p:spPr/>
        <p:txBody>
          <a:bodyPr/>
          <a:lstStyle/>
          <a:p>
            <a:fld id="{CC9CBBE5-4429-4ADA-B89E-87EB3534B4A3}" type="slidenum">
              <a:rPr lang="en-US" smtClean="0"/>
              <a:pPr/>
              <a:t>16</a:t>
            </a:fld>
            <a:endParaRPr lang="en-US"/>
          </a:p>
        </p:txBody>
      </p:sp>
      <p:sp>
        <p:nvSpPr>
          <p:cNvPr id="4" name="Title 3">
            <a:extLst>
              <a:ext uri="{FF2B5EF4-FFF2-40B4-BE49-F238E27FC236}">
                <a16:creationId xmlns:a16="http://schemas.microsoft.com/office/drawing/2014/main" id="{8A290E00-1551-29A7-52F3-74E54003BB9B}"/>
              </a:ext>
            </a:extLst>
          </p:cNvPr>
          <p:cNvSpPr>
            <a:spLocks noGrp="1"/>
          </p:cNvSpPr>
          <p:nvPr>
            <p:ph type="title"/>
          </p:nvPr>
        </p:nvSpPr>
        <p:spPr/>
        <p:txBody>
          <a:bodyPr/>
          <a:lstStyle/>
          <a:p>
            <a:r>
              <a:rPr lang="en-US"/>
              <a:t>Example</a:t>
            </a:r>
          </a:p>
        </p:txBody>
      </p:sp>
      <p:grpSp>
        <p:nvGrpSpPr>
          <p:cNvPr id="31" name="Group 30">
            <a:extLst>
              <a:ext uri="{FF2B5EF4-FFF2-40B4-BE49-F238E27FC236}">
                <a16:creationId xmlns:a16="http://schemas.microsoft.com/office/drawing/2014/main" id="{1FA1ADF0-65F1-C276-594B-1ABD0AB069B8}"/>
              </a:ext>
            </a:extLst>
          </p:cNvPr>
          <p:cNvGrpSpPr/>
          <p:nvPr/>
        </p:nvGrpSpPr>
        <p:grpSpPr>
          <a:xfrm>
            <a:off x="722879" y="2043609"/>
            <a:ext cx="6058337" cy="1161550"/>
            <a:chOff x="725111" y="3069618"/>
            <a:chExt cx="7543800" cy="1523171"/>
          </a:xfrm>
        </p:grpSpPr>
        <p:sp>
          <p:nvSpPr>
            <p:cNvPr id="30" name="Rectangle: Rounded Corners 29">
              <a:extLst>
                <a:ext uri="{FF2B5EF4-FFF2-40B4-BE49-F238E27FC236}">
                  <a16:creationId xmlns:a16="http://schemas.microsoft.com/office/drawing/2014/main" id="{FFAE660E-9CB8-8D2A-D6D1-F2490B34C280}"/>
                </a:ext>
              </a:extLst>
            </p:cNvPr>
            <p:cNvSpPr/>
            <p:nvPr/>
          </p:nvSpPr>
          <p:spPr>
            <a:xfrm>
              <a:off x="725111" y="3069618"/>
              <a:ext cx="7543800" cy="1523171"/>
            </a:xfrm>
            <a:prstGeom prst="roundRect">
              <a:avLst/>
            </a:prstGeom>
            <a:solidFill>
              <a:srgbClr val="56A0D3">
                <a:alpha val="36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6" name="Group 25">
              <a:extLst>
                <a:ext uri="{FF2B5EF4-FFF2-40B4-BE49-F238E27FC236}">
                  <a16:creationId xmlns:a16="http://schemas.microsoft.com/office/drawing/2014/main" id="{6B5D9820-9DC2-ABF4-1346-96775BEFAEAE}"/>
                </a:ext>
              </a:extLst>
            </p:cNvPr>
            <p:cNvGrpSpPr/>
            <p:nvPr/>
          </p:nvGrpSpPr>
          <p:grpSpPr>
            <a:xfrm>
              <a:off x="1178243" y="3534483"/>
              <a:ext cx="6637537" cy="804428"/>
              <a:chOff x="1012394" y="5053499"/>
              <a:chExt cx="8935572" cy="838221"/>
            </a:xfrm>
          </p:grpSpPr>
          <p:grpSp>
            <p:nvGrpSpPr>
              <p:cNvPr id="16" name="Group 15">
                <a:extLst>
                  <a:ext uri="{FF2B5EF4-FFF2-40B4-BE49-F238E27FC236}">
                    <a16:creationId xmlns:a16="http://schemas.microsoft.com/office/drawing/2014/main" id="{60D0E667-A9B1-D2D8-6D06-863ABB6FB273}"/>
                  </a:ext>
                </a:extLst>
              </p:cNvPr>
              <p:cNvGrpSpPr/>
              <p:nvPr/>
            </p:nvGrpSpPr>
            <p:grpSpPr>
              <a:xfrm>
                <a:off x="1012394" y="5053499"/>
                <a:ext cx="8935572" cy="838221"/>
                <a:chOff x="1084729" y="1592529"/>
                <a:chExt cx="4440960" cy="715596"/>
              </a:xfrm>
            </p:grpSpPr>
            <p:grpSp>
              <p:nvGrpSpPr>
                <p:cNvPr id="17" name="Group 16">
                  <a:extLst>
                    <a:ext uri="{FF2B5EF4-FFF2-40B4-BE49-F238E27FC236}">
                      <a16:creationId xmlns:a16="http://schemas.microsoft.com/office/drawing/2014/main" id="{A4EA76C3-2EE2-42DF-38CC-A34B51FF8EC4}"/>
                    </a:ext>
                  </a:extLst>
                </p:cNvPr>
                <p:cNvGrpSpPr/>
                <p:nvPr/>
              </p:nvGrpSpPr>
              <p:grpSpPr>
                <a:xfrm>
                  <a:off x="1084729" y="1592549"/>
                  <a:ext cx="3451315" cy="715576"/>
                  <a:chOff x="1225357" y="3135119"/>
                  <a:chExt cx="5759122" cy="1519127"/>
                </a:xfrm>
              </p:grpSpPr>
              <p:sp>
                <p:nvSpPr>
                  <p:cNvPr id="20" name="Rectangle 19">
                    <a:extLst>
                      <a:ext uri="{FF2B5EF4-FFF2-40B4-BE49-F238E27FC236}">
                        <a16:creationId xmlns:a16="http://schemas.microsoft.com/office/drawing/2014/main" id="{D663E028-E9AE-BCAE-37AE-DA7B46A47567}"/>
                      </a:ext>
                    </a:extLst>
                  </p:cNvPr>
                  <p:cNvSpPr/>
                  <p:nvPr/>
                </p:nvSpPr>
                <p:spPr>
                  <a:xfrm>
                    <a:off x="1225357" y="3135119"/>
                    <a:ext cx="1651397" cy="1519127"/>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a:solidFill>
                          <a:schemeClr val="tx1"/>
                        </a:solidFill>
                        <a:latin typeface="Lato" panose="020F0502020204030203" pitchFamily="34" charset="0"/>
                        <a:ea typeface="Lato" panose="020F0502020204030203" pitchFamily="34" charset="0"/>
                        <a:cs typeface="Lato" panose="020F0502020204030203" pitchFamily="34" charset="0"/>
                      </a:rPr>
                      <a:t>Mexico Co.</a:t>
                    </a:r>
                  </a:p>
                </p:txBody>
              </p:sp>
              <p:cxnSp>
                <p:nvCxnSpPr>
                  <p:cNvPr id="21" name="Straight Arrow Connector 20">
                    <a:extLst>
                      <a:ext uri="{FF2B5EF4-FFF2-40B4-BE49-F238E27FC236}">
                        <a16:creationId xmlns:a16="http://schemas.microsoft.com/office/drawing/2014/main" id="{935596D4-0FC2-0F49-2F6A-7DB1B3A98A8B}"/>
                      </a:ext>
                    </a:extLst>
                  </p:cNvPr>
                  <p:cNvCxnSpPr>
                    <a:cxnSpLocks/>
                    <a:stCxn id="20" idx="3"/>
                    <a:endCxn id="19" idx="1"/>
                  </p:cNvCxnSpPr>
                  <p:nvPr/>
                </p:nvCxnSpPr>
                <p:spPr>
                  <a:xfrm>
                    <a:off x="2876754" y="3894633"/>
                    <a:ext cx="1228163"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2" name="Straight Arrow Connector 21">
                    <a:extLst>
                      <a:ext uri="{FF2B5EF4-FFF2-40B4-BE49-F238E27FC236}">
                        <a16:creationId xmlns:a16="http://schemas.microsoft.com/office/drawing/2014/main" id="{4D61D4CF-BF40-74ED-DF2C-F459ABCA82CA}"/>
                      </a:ext>
                    </a:extLst>
                  </p:cNvPr>
                  <p:cNvCxnSpPr/>
                  <p:nvPr/>
                </p:nvCxnSpPr>
                <p:spPr>
                  <a:xfrm>
                    <a:off x="5756314" y="3894633"/>
                    <a:ext cx="1228165"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grpSp>
            <p:sp>
              <p:nvSpPr>
                <p:cNvPr id="18" name="Rectangle 17">
                  <a:extLst>
                    <a:ext uri="{FF2B5EF4-FFF2-40B4-BE49-F238E27FC236}">
                      <a16:creationId xmlns:a16="http://schemas.microsoft.com/office/drawing/2014/main" id="{62A09734-9698-DD63-A1E8-7782A24341E3}"/>
                    </a:ext>
                  </a:extLst>
                </p:cNvPr>
                <p:cNvSpPr/>
                <p:nvPr/>
              </p:nvSpPr>
              <p:spPr>
                <a:xfrm>
                  <a:off x="4536043" y="1592529"/>
                  <a:ext cx="989646" cy="715576"/>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a:solidFill>
                        <a:schemeClr val="tx1"/>
                      </a:solidFill>
                      <a:latin typeface="Lato" panose="020F0502020204030203" pitchFamily="34" charset="0"/>
                      <a:ea typeface="Lato" panose="020F0502020204030203" pitchFamily="34" charset="0"/>
                      <a:cs typeface="Lato" panose="020F0502020204030203" pitchFamily="34" charset="0"/>
                    </a:rPr>
                    <a:t>Third-party </a:t>
                  </a:r>
                  <a:br>
                    <a:rPr lang="en-US" sz="1000">
                      <a:solidFill>
                        <a:schemeClr val="tx1"/>
                      </a:solidFill>
                      <a:latin typeface="Lato" panose="020F0502020204030203" pitchFamily="34" charset="0"/>
                      <a:ea typeface="Lato" panose="020F0502020204030203" pitchFamily="34" charset="0"/>
                      <a:cs typeface="Lato" panose="020F0502020204030203" pitchFamily="34" charset="0"/>
                    </a:rPr>
                  </a:br>
                  <a:r>
                    <a:rPr lang="en-US" sz="1000">
                      <a:solidFill>
                        <a:schemeClr val="tx1"/>
                      </a:solidFill>
                      <a:latin typeface="Lato" panose="020F0502020204030203" pitchFamily="34" charset="0"/>
                      <a:ea typeface="Lato" panose="020F0502020204030203" pitchFamily="34" charset="0"/>
                      <a:cs typeface="Lato" panose="020F0502020204030203" pitchFamily="34" charset="0"/>
                    </a:rPr>
                    <a:t>North American customer</a:t>
                  </a:r>
                </a:p>
              </p:txBody>
            </p:sp>
            <p:sp>
              <p:nvSpPr>
                <p:cNvPr id="19" name="Rectangle 18">
                  <a:extLst>
                    <a:ext uri="{FF2B5EF4-FFF2-40B4-BE49-F238E27FC236}">
                      <a16:creationId xmlns:a16="http://schemas.microsoft.com/office/drawing/2014/main" id="{BC607330-58BA-3BD2-2965-F2CDF107EF09}"/>
                    </a:ext>
                  </a:extLst>
                </p:cNvPr>
                <p:cNvSpPr/>
                <p:nvPr/>
              </p:nvSpPr>
              <p:spPr>
                <a:xfrm>
                  <a:off x="2810386" y="1592529"/>
                  <a:ext cx="989646" cy="715577"/>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a:solidFill>
                        <a:schemeClr val="tx1"/>
                      </a:solidFill>
                      <a:latin typeface="Lato" panose="020F0502020204030203" pitchFamily="34" charset="0"/>
                      <a:ea typeface="Lato" panose="020F0502020204030203" pitchFamily="34" charset="0"/>
                      <a:cs typeface="Lato" panose="020F0502020204030203" pitchFamily="34" charset="0"/>
                    </a:rPr>
                    <a:t>U.S. Co.</a:t>
                  </a:r>
                </a:p>
              </p:txBody>
            </p:sp>
          </p:grpSp>
          <p:sp>
            <p:nvSpPr>
              <p:cNvPr id="24" name="TextBox 23">
                <a:extLst>
                  <a:ext uri="{FF2B5EF4-FFF2-40B4-BE49-F238E27FC236}">
                    <a16:creationId xmlns:a16="http://schemas.microsoft.com/office/drawing/2014/main" id="{0489D364-4901-D1F9-7A38-F98A10F08C40}"/>
                  </a:ext>
                </a:extLst>
              </p:cNvPr>
              <p:cNvSpPr txBox="1"/>
              <p:nvPr/>
            </p:nvSpPr>
            <p:spPr>
              <a:xfrm>
                <a:off x="2923710" y="5176053"/>
                <a:ext cx="1577874" cy="315412"/>
              </a:xfrm>
              <a:prstGeom prst="rect">
                <a:avLst/>
              </a:prstGeom>
              <a:noFill/>
            </p:spPr>
            <p:txBody>
              <a:bodyPr wrap="none" rtlCol="0">
                <a:spAutoFit/>
              </a:bodyPr>
              <a:lstStyle/>
              <a:p>
                <a:r>
                  <a:rPr lang="en-US" sz="900">
                    <a:latin typeface="Lato" panose="020F0502020204030203" pitchFamily="34" charset="0"/>
                    <a:ea typeface="Lato" panose="020F0502020204030203" pitchFamily="34" charset="0"/>
                    <a:cs typeface="Lato" panose="020F0502020204030203" pitchFamily="34" charset="0"/>
                  </a:rPr>
                  <a:t>Finished goods</a:t>
                </a:r>
              </a:p>
            </p:txBody>
          </p:sp>
          <p:sp>
            <p:nvSpPr>
              <p:cNvPr id="25" name="TextBox 24">
                <a:extLst>
                  <a:ext uri="{FF2B5EF4-FFF2-40B4-BE49-F238E27FC236}">
                    <a16:creationId xmlns:a16="http://schemas.microsoft.com/office/drawing/2014/main" id="{9FEADF79-A5B8-D3D9-3709-8D56340C9DA2}"/>
                  </a:ext>
                </a:extLst>
              </p:cNvPr>
              <p:cNvSpPr txBox="1"/>
              <p:nvPr/>
            </p:nvSpPr>
            <p:spPr>
              <a:xfrm>
                <a:off x="6383571" y="5176053"/>
                <a:ext cx="1577874" cy="315412"/>
              </a:xfrm>
              <a:prstGeom prst="rect">
                <a:avLst/>
              </a:prstGeom>
              <a:noFill/>
            </p:spPr>
            <p:txBody>
              <a:bodyPr wrap="none" rtlCol="0">
                <a:spAutoFit/>
              </a:bodyPr>
              <a:lstStyle/>
              <a:p>
                <a:r>
                  <a:rPr lang="en-US" sz="900">
                    <a:latin typeface="Lato" panose="020F0502020204030203" pitchFamily="34" charset="0"/>
                    <a:ea typeface="Lato" panose="020F0502020204030203" pitchFamily="34" charset="0"/>
                    <a:cs typeface="Lato" panose="020F0502020204030203" pitchFamily="34" charset="0"/>
                  </a:rPr>
                  <a:t>Finished goods</a:t>
                </a:r>
              </a:p>
            </p:txBody>
          </p:sp>
        </p:grpSp>
      </p:grpSp>
      <p:sp>
        <p:nvSpPr>
          <p:cNvPr id="34" name="TextBox 33">
            <a:extLst>
              <a:ext uri="{FF2B5EF4-FFF2-40B4-BE49-F238E27FC236}">
                <a16:creationId xmlns:a16="http://schemas.microsoft.com/office/drawing/2014/main" id="{60B10208-F0AB-E736-85CB-0EFB612FAB7C}"/>
              </a:ext>
            </a:extLst>
          </p:cNvPr>
          <p:cNvSpPr txBox="1">
            <a:spLocks/>
          </p:cNvSpPr>
          <p:nvPr/>
        </p:nvSpPr>
        <p:spPr>
          <a:xfrm>
            <a:off x="1012394" y="2085538"/>
            <a:ext cx="5466286" cy="276999"/>
          </a:xfrm>
          <a:prstGeom prst="rect">
            <a:avLst/>
          </a:prstGeom>
          <a:noFill/>
        </p:spPr>
        <p:txBody>
          <a:bodyPr wrap="square" rtlCol="0">
            <a:spAutoFit/>
          </a:bodyPr>
          <a:lstStyle/>
          <a:p>
            <a:r>
              <a:rPr lang="en-US" sz="1200" b="1"/>
              <a:t>U.S. distributor </a:t>
            </a:r>
          </a:p>
        </p:txBody>
      </p:sp>
      <p:graphicFrame>
        <p:nvGraphicFramePr>
          <p:cNvPr id="35" name="Table 34">
            <a:extLst>
              <a:ext uri="{FF2B5EF4-FFF2-40B4-BE49-F238E27FC236}">
                <a16:creationId xmlns:a16="http://schemas.microsoft.com/office/drawing/2014/main" id="{04F2228B-1CEF-B7F6-E777-B4AE11BBACC1}"/>
              </a:ext>
            </a:extLst>
          </p:cNvPr>
          <p:cNvGraphicFramePr>
            <a:graphicFrameLocks noGrp="1"/>
          </p:cNvGraphicFramePr>
          <p:nvPr>
            <p:custDataLst>
              <p:tags r:id="rId1"/>
            </p:custDataLst>
          </p:nvPr>
        </p:nvGraphicFramePr>
        <p:xfrm>
          <a:off x="7145121" y="2449997"/>
          <a:ext cx="4529296" cy="2615767"/>
        </p:xfrm>
        <a:graphic>
          <a:graphicData uri="http://schemas.openxmlformats.org/drawingml/2006/table">
            <a:tbl>
              <a:tblPr bandRow="1">
                <a:solidFill>
                  <a:schemeClr val="accent1">
                    <a:alpha val="0"/>
                  </a:schemeClr>
                </a:solidFill>
                <a:tableStyleId>{5C22544A-7EE6-4342-B048-85BDC9FD1C3A}</a:tableStyleId>
              </a:tblPr>
              <a:tblGrid>
                <a:gridCol w="1309204">
                  <a:extLst>
                    <a:ext uri="{9D8B030D-6E8A-4147-A177-3AD203B41FA5}">
                      <a16:colId xmlns:a16="http://schemas.microsoft.com/office/drawing/2014/main" val="139964690"/>
                    </a:ext>
                  </a:extLst>
                </a:gridCol>
                <a:gridCol w="1089725">
                  <a:extLst>
                    <a:ext uri="{9D8B030D-6E8A-4147-A177-3AD203B41FA5}">
                      <a16:colId xmlns:a16="http://schemas.microsoft.com/office/drawing/2014/main" val="524392957"/>
                    </a:ext>
                  </a:extLst>
                </a:gridCol>
                <a:gridCol w="1045029">
                  <a:extLst>
                    <a:ext uri="{9D8B030D-6E8A-4147-A177-3AD203B41FA5}">
                      <a16:colId xmlns:a16="http://schemas.microsoft.com/office/drawing/2014/main" val="1997409013"/>
                    </a:ext>
                  </a:extLst>
                </a:gridCol>
                <a:gridCol w="1085338">
                  <a:extLst>
                    <a:ext uri="{9D8B030D-6E8A-4147-A177-3AD203B41FA5}">
                      <a16:colId xmlns:a16="http://schemas.microsoft.com/office/drawing/2014/main" val="3014070961"/>
                    </a:ext>
                  </a:extLst>
                </a:gridCol>
              </a:tblGrid>
              <a:tr h="329767">
                <a:tc>
                  <a:txBody>
                    <a:bodyPr/>
                    <a:lstStyle/>
                    <a:p>
                      <a:pPr marL="0" marR="0" lvl="0" indent="0" algn="l" defTabSz="914414" rtl="0" eaLnBrk="1" fontAlgn="auto" latinLnBrk="0" hangingPunct="1">
                        <a:lnSpc>
                          <a:spcPct val="100000"/>
                        </a:lnSpc>
                        <a:spcBef>
                          <a:spcPts val="0"/>
                        </a:spcBef>
                        <a:spcAft>
                          <a:spcPts val="0"/>
                        </a:spcAft>
                        <a:buClrTx/>
                        <a:buSzTx/>
                        <a:buFontTx/>
                        <a:buNone/>
                        <a:tabLst/>
                        <a:defRPr/>
                      </a:pPr>
                      <a:endParaRPr lang="en-US" sz="1200" b="1" i="0" u="none" kern="1200">
                        <a:solidFill>
                          <a:srgbClr val="00539B"/>
                        </a:solidFill>
                        <a:latin typeface="Lato" panose="020F0502020204030203" pitchFamily="34" charset="0"/>
                        <a:ea typeface="Lato" panose="020F0502020204030203" pitchFamily="34" charset="0"/>
                        <a:cs typeface="Lato" panose="020F0502020204030203" pitchFamily="34" charset="0"/>
                      </a:endParaRPr>
                    </a:p>
                  </a:txBody>
                  <a:tcPr>
                    <a:lnL w="9525" cap="flat" cmpd="sng" algn="ctr">
                      <a:solidFill>
                        <a:srgbClr val="56A0D3"/>
                      </a:solidFill>
                      <a:prstDash val="solid"/>
                      <a:round/>
                      <a:headEnd type="none" w="med" len="med"/>
                      <a:tailEnd type="none" w="med" len="med"/>
                    </a:lnL>
                    <a:lnR w="9525" cap="flat" cmpd="sng" algn="ctr">
                      <a:solidFill>
                        <a:srgbClr val="56A0D3"/>
                      </a:solidFill>
                      <a:prstDash val="solid"/>
                      <a:round/>
                      <a:headEnd type="none" w="med" len="med"/>
                      <a:tailEnd type="none" w="med" len="med"/>
                    </a:lnR>
                    <a:lnT w="9525" cap="flat" cmpd="sng" algn="ctr">
                      <a:solidFill>
                        <a:srgbClr val="56A0D3"/>
                      </a:solidFill>
                      <a:prstDash val="solid"/>
                      <a:round/>
                      <a:headEnd type="none" w="med" len="med"/>
                      <a:tailEnd type="none" w="med" len="med"/>
                    </a:lnT>
                    <a:lnB w="9525" cap="flat" cmpd="sng" algn="ctr">
                      <a:solidFill>
                        <a:srgbClr val="C0BFC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914414" rtl="0" eaLnBrk="1" latinLnBrk="0" hangingPunct="1"/>
                      <a:r>
                        <a:rPr lang="en-US" sz="1200" b="1" i="0" u="none" kern="1200">
                          <a:solidFill>
                            <a:srgbClr val="00539B"/>
                          </a:solidFill>
                          <a:latin typeface="Lato" panose="020F0502020204030203" pitchFamily="34" charset="0"/>
                          <a:ea typeface="Lato" panose="020F0502020204030203" pitchFamily="34" charset="0"/>
                          <a:cs typeface="Lato" panose="020F0502020204030203" pitchFamily="34" charset="0"/>
                        </a:rPr>
                        <a:t>Before tariff </a:t>
                      </a:r>
                    </a:p>
                  </a:txBody>
                  <a:tcPr anchor="ctr">
                    <a:lnL w="9525" cap="flat" cmpd="sng" algn="ctr">
                      <a:solidFill>
                        <a:srgbClr val="56A0D3"/>
                      </a:solidFill>
                      <a:prstDash val="solid"/>
                      <a:round/>
                      <a:headEnd type="none" w="med" len="med"/>
                      <a:tailEnd type="none" w="med" len="med"/>
                    </a:lnL>
                    <a:lnR w="9525" cap="flat" cmpd="sng" algn="ctr">
                      <a:solidFill>
                        <a:srgbClr val="56A0D3"/>
                      </a:solidFill>
                      <a:prstDash val="solid"/>
                      <a:round/>
                      <a:headEnd type="none" w="med" len="med"/>
                      <a:tailEnd type="none" w="med" len="med"/>
                    </a:lnR>
                    <a:lnT w="9525" cap="flat" cmpd="sng" algn="ctr">
                      <a:solidFill>
                        <a:srgbClr val="56A0D3"/>
                      </a:solidFill>
                      <a:prstDash val="solid"/>
                      <a:round/>
                      <a:headEnd type="none" w="med" len="med"/>
                      <a:tailEnd type="none" w="med" len="med"/>
                    </a:lnT>
                    <a:lnB w="9525" cap="flat" cmpd="sng" algn="ctr">
                      <a:solidFill>
                        <a:srgbClr val="C0BFC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marL="0" algn="ctr" defTabSz="914414" rtl="0" eaLnBrk="1" latinLnBrk="0" hangingPunct="1"/>
                      <a:r>
                        <a:rPr lang="en-US" sz="1200" b="1" i="0" u="none" kern="1200">
                          <a:solidFill>
                            <a:srgbClr val="00539B"/>
                          </a:solidFill>
                          <a:latin typeface="Lato" panose="020F0502020204030203" pitchFamily="34" charset="0"/>
                          <a:ea typeface="Lato" panose="020F0502020204030203" pitchFamily="34" charset="0"/>
                          <a:cs typeface="Lato" panose="020F0502020204030203" pitchFamily="34" charset="0"/>
                        </a:rPr>
                        <a:t>After tariff</a:t>
                      </a:r>
                    </a:p>
                  </a:txBody>
                  <a:tcPr anchor="ctr">
                    <a:lnL w="9525" cap="flat" cmpd="sng" algn="ctr">
                      <a:solidFill>
                        <a:srgbClr val="56A0D3"/>
                      </a:solidFill>
                      <a:prstDash val="solid"/>
                      <a:round/>
                      <a:headEnd type="none" w="med" len="med"/>
                      <a:tailEnd type="none" w="med" len="med"/>
                    </a:lnL>
                    <a:lnR w="9525" cap="flat" cmpd="sng" algn="ctr">
                      <a:solidFill>
                        <a:srgbClr val="56A0D3"/>
                      </a:solidFill>
                      <a:prstDash val="solid"/>
                      <a:round/>
                      <a:headEnd type="none" w="med" len="med"/>
                      <a:tailEnd type="none" w="med" len="med"/>
                    </a:lnR>
                    <a:lnT w="9525" cap="flat" cmpd="sng" algn="ctr">
                      <a:solidFill>
                        <a:srgbClr val="56A0D3"/>
                      </a:solidFill>
                      <a:prstDash val="solid"/>
                      <a:round/>
                      <a:headEnd type="none" w="med" len="med"/>
                      <a:tailEnd type="none" w="med" len="med"/>
                    </a:lnT>
                    <a:lnB w="9525" cap="flat" cmpd="sng" algn="ctr">
                      <a:solidFill>
                        <a:srgbClr val="C0BFC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algn="l" defTabSz="914414" rtl="0" eaLnBrk="1" latinLnBrk="0" hangingPunct="1"/>
                      <a:endParaRPr lang="en-US" sz="1200" b="1" i="0" u="none" kern="1200">
                        <a:solidFill>
                          <a:srgbClr val="00539B"/>
                        </a:solidFill>
                        <a:latin typeface="Lato" panose="020F0502020204030203" pitchFamily="34" charset="0"/>
                        <a:ea typeface="Lato" panose="020F0502020204030203" pitchFamily="34" charset="0"/>
                        <a:cs typeface="Lato" panose="020F0502020204030203" pitchFamily="34" charset="0"/>
                      </a:endParaRPr>
                    </a:p>
                  </a:txBody>
                  <a:tcPr>
                    <a:lnL w="9525" cap="flat" cmpd="sng" algn="ctr">
                      <a:solidFill>
                        <a:srgbClr val="56A0D3"/>
                      </a:solidFill>
                      <a:prstDash val="solid"/>
                      <a:round/>
                      <a:headEnd type="none" w="med" len="med"/>
                      <a:tailEnd type="none" w="med" len="med"/>
                    </a:lnL>
                    <a:lnR w="9525" cap="flat" cmpd="sng" algn="ctr">
                      <a:solidFill>
                        <a:srgbClr val="56A0D3"/>
                      </a:solidFill>
                      <a:prstDash val="solid"/>
                      <a:round/>
                      <a:headEnd type="none" w="med" len="med"/>
                      <a:tailEnd type="none" w="med" len="med"/>
                    </a:lnR>
                    <a:lnT w="9525" cap="flat" cmpd="sng" algn="ctr">
                      <a:solidFill>
                        <a:srgbClr val="56A0D3"/>
                      </a:solidFill>
                      <a:prstDash val="solid"/>
                      <a:round/>
                      <a:headEnd type="none" w="med" len="med"/>
                      <a:tailEnd type="none" w="med" len="med"/>
                    </a:lnT>
                    <a:lnB w="9525" cap="flat" cmpd="sng" algn="ctr">
                      <a:solidFill>
                        <a:srgbClr val="C0BFC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7100086"/>
                  </a:ext>
                </a:extLst>
              </a:tr>
              <a:tr h="329767">
                <a:tc>
                  <a:txBody>
                    <a:bodyPr/>
                    <a:lstStyle/>
                    <a:p>
                      <a:pPr marL="0" marR="0" lvl="0" indent="0" algn="l" defTabSz="914414" rtl="0" eaLnBrk="1" fontAlgn="auto" latinLnBrk="0" hangingPunct="1">
                        <a:lnSpc>
                          <a:spcPct val="100000"/>
                        </a:lnSpc>
                        <a:spcBef>
                          <a:spcPts val="0"/>
                        </a:spcBef>
                        <a:spcAft>
                          <a:spcPts val="0"/>
                        </a:spcAft>
                        <a:buClrTx/>
                        <a:buSzTx/>
                        <a:buFontTx/>
                        <a:buNone/>
                        <a:tabLst/>
                        <a:defRPr/>
                      </a:pPr>
                      <a:endParaRPr lang="en-US" sz="1200" b="1" i="0" u="none">
                        <a:solidFill>
                          <a:srgbClr val="FFFFFF"/>
                        </a:solidFill>
                        <a:latin typeface="Lato" panose="020F0502020204030203" pitchFamily="34" charset="0"/>
                        <a:ea typeface="Lato" panose="020F0502020204030203" pitchFamily="34" charset="0"/>
                        <a:cs typeface="Lato" panose="020F0502020204030203" pitchFamily="34" charset="0"/>
                      </a:endParaRPr>
                    </a:p>
                  </a:txBody>
                  <a:tcPr>
                    <a:lnL w="9525" cap="flat" cmpd="sng" algn="ctr">
                      <a:solidFill>
                        <a:srgbClr val="56A0D3"/>
                      </a:solidFill>
                      <a:prstDash val="solid"/>
                      <a:round/>
                      <a:headEnd type="none" w="med" len="med"/>
                      <a:tailEnd type="none" w="med" len="med"/>
                    </a:lnL>
                    <a:lnR w="9525" cap="flat" cmpd="sng" algn="ctr">
                      <a:solidFill>
                        <a:srgbClr val="56A0D3"/>
                      </a:solidFill>
                      <a:prstDash val="solid"/>
                      <a:round/>
                      <a:headEnd type="none" w="med" len="med"/>
                      <a:tailEnd type="none" w="med" len="med"/>
                    </a:lnR>
                    <a:lnT w="9525" cap="flat" cmpd="sng" algn="ctr">
                      <a:solidFill>
                        <a:srgbClr val="C0BFC1"/>
                      </a:solidFill>
                      <a:prstDash val="solid"/>
                      <a:round/>
                      <a:headEnd type="none" w="med" len="med"/>
                      <a:tailEnd type="none" w="med" len="med"/>
                    </a:lnT>
                    <a:lnB w="9525" cap="flat" cmpd="sng" algn="ctr">
                      <a:solidFill>
                        <a:srgbClr val="C0BFC1"/>
                      </a:solidFill>
                      <a:prstDash val="solid"/>
                      <a:round/>
                      <a:headEnd type="none" w="med" len="med"/>
                      <a:tailEnd type="none" w="med" len="med"/>
                    </a:lnB>
                    <a:lnTlToBr w="12700" cmpd="sng">
                      <a:noFill/>
                      <a:prstDash val="solid"/>
                    </a:lnTlToBr>
                    <a:lnBlToTr w="12700" cmpd="sng">
                      <a:noFill/>
                      <a:prstDash val="solid"/>
                    </a:lnBlToTr>
                    <a:solidFill>
                      <a:srgbClr val="56A0D3"/>
                    </a:solidFill>
                  </a:tcPr>
                </a:tc>
                <a:tc>
                  <a:txBody>
                    <a:bodyPr/>
                    <a:lstStyle/>
                    <a:p>
                      <a:pPr algn="ctr"/>
                      <a:r>
                        <a:rPr lang="en-US" sz="1200" b="1" i="0" u="none">
                          <a:solidFill>
                            <a:srgbClr val="FFFFFF"/>
                          </a:solidFill>
                          <a:latin typeface="Lato" panose="020F0502020204030203" pitchFamily="34" charset="0"/>
                          <a:ea typeface="Lato" panose="020F0502020204030203" pitchFamily="34" charset="0"/>
                          <a:cs typeface="Lato" panose="020F0502020204030203" pitchFamily="34" charset="0"/>
                        </a:rPr>
                        <a:t>Distributor</a:t>
                      </a:r>
                    </a:p>
                  </a:txBody>
                  <a:tcPr anchor="ctr">
                    <a:lnL w="9525" cap="flat" cmpd="sng" algn="ctr">
                      <a:solidFill>
                        <a:srgbClr val="56A0D3"/>
                      </a:solidFill>
                      <a:prstDash val="solid"/>
                      <a:round/>
                      <a:headEnd type="none" w="med" len="med"/>
                      <a:tailEnd type="none" w="med" len="med"/>
                    </a:lnL>
                    <a:lnR w="9525" cap="flat" cmpd="sng" algn="ctr">
                      <a:solidFill>
                        <a:srgbClr val="56A0D3"/>
                      </a:solidFill>
                      <a:prstDash val="solid"/>
                      <a:round/>
                      <a:headEnd type="none" w="med" len="med"/>
                      <a:tailEnd type="none" w="med" len="med"/>
                    </a:lnR>
                    <a:lnT w="9525" cap="flat" cmpd="sng" algn="ctr">
                      <a:solidFill>
                        <a:srgbClr val="C0BFC1"/>
                      </a:solidFill>
                      <a:prstDash val="solid"/>
                      <a:round/>
                      <a:headEnd type="none" w="med" len="med"/>
                      <a:tailEnd type="none" w="med" len="med"/>
                    </a:lnT>
                    <a:lnB w="9525" cap="flat" cmpd="sng" algn="ctr">
                      <a:solidFill>
                        <a:srgbClr val="C0BFC1"/>
                      </a:solidFill>
                      <a:prstDash val="solid"/>
                      <a:round/>
                      <a:headEnd type="none" w="med" len="med"/>
                      <a:tailEnd type="none" w="med" len="med"/>
                    </a:lnB>
                    <a:lnTlToBr w="12700" cmpd="sng">
                      <a:noFill/>
                      <a:prstDash val="solid"/>
                    </a:lnTlToBr>
                    <a:lnBlToTr w="12700" cmpd="sng">
                      <a:noFill/>
                      <a:prstDash val="solid"/>
                    </a:lnBlToTr>
                    <a:solidFill>
                      <a:srgbClr val="56A0D3"/>
                    </a:solidFill>
                  </a:tcPr>
                </a:tc>
                <a:tc>
                  <a:txBody>
                    <a:bodyPr/>
                    <a:lstStyle/>
                    <a:p>
                      <a:pPr algn="ctr"/>
                      <a:r>
                        <a:rPr lang="en-US" sz="1200" b="1" i="0" u="none">
                          <a:solidFill>
                            <a:srgbClr val="FFFFFF"/>
                          </a:solidFill>
                          <a:latin typeface="Lato" panose="020F0502020204030203" pitchFamily="34" charset="0"/>
                          <a:ea typeface="Lato" panose="020F0502020204030203" pitchFamily="34" charset="0"/>
                          <a:cs typeface="Lato" panose="020F0502020204030203" pitchFamily="34" charset="0"/>
                        </a:rPr>
                        <a:t>Distributor</a:t>
                      </a:r>
                    </a:p>
                  </a:txBody>
                  <a:tcPr anchor="ctr">
                    <a:lnL w="9525" cap="flat" cmpd="sng" algn="ctr">
                      <a:solidFill>
                        <a:srgbClr val="56A0D3"/>
                      </a:solidFill>
                      <a:prstDash val="solid"/>
                      <a:round/>
                      <a:headEnd type="none" w="med" len="med"/>
                      <a:tailEnd type="none" w="med" len="med"/>
                    </a:lnL>
                    <a:lnR w="9525" cap="flat" cmpd="sng" algn="ctr">
                      <a:solidFill>
                        <a:srgbClr val="56A0D3"/>
                      </a:solidFill>
                      <a:prstDash val="solid"/>
                      <a:round/>
                      <a:headEnd type="none" w="med" len="med"/>
                      <a:tailEnd type="none" w="med" len="med"/>
                    </a:lnR>
                    <a:lnT w="9525" cap="flat" cmpd="sng" algn="ctr">
                      <a:solidFill>
                        <a:srgbClr val="C0BFC1"/>
                      </a:solidFill>
                      <a:prstDash val="solid"/>
                      <a:round/>
                      <a:headEnd type="none" w="med" len="med"/>
                      <a:tailEnd type="none" w="med" len="med"/>
                    </a:lnT>
                    <a:lnB w="9525" cap="flat" cmpd="sng" algn="ctr">
                      <a:solidFill>
                        <a:srgbClr val="C0BFC1"/>
                      </a:solidFill>
                      <a:prstDash val="solid"/>
                      <a:round/>
                      <a:headEnd type="none" w="med" len="med"/>
                      <a:tailEnd type="none" w="med" len="med"/>
                    </a:lnB>
                    <a:lnTlToBr w="12700" cmpd="sng">
                      <a:noFill/>
                      <a:prstDash val="solid"/>
                    </a:lnTlToBr>
                    <a:lnBlToTr w="12700" cmpd="sng">
                      <a:noFill/>
                      <a:prstDash val="solid"/>
                    </a:lnBlToTr>
                    <a:solidFill>
                      <a:srgbClr val="56A0D3"/>
                    </a:solidFill>
                  </a:tcPr>
                </a:tc>
                <a:tc>
                  <a:txBody>
                    <a:bodyPr/>
                    <a:lstStyle/>
                    <a:p>
                      <a:pPr algn="ctr"/>
                      <a:r>
                        <a:rPr lang="en-US" sz="1200" b="1" i="0" u="none">
                          <a:solidFill>
                            <a:srgbClr val="FFFFFF"/>
                          </a:solidFill>
                          <a:latin typeface="Lato" panose="020F0502020204030203" pitchFamily="34" charset="0"/>
                          <a:ea typeface="Lato" panose="020F0502020204030203" pitchFamily="34" charset="0"/>
                          <a:cs typeface="Lato" panose="020F0502020204030203" pitchFamily="34" charset="0"/>
                        </a:rPr>
                        <a:t>Value-add assembler/</a:t>
                      </a:r>
                    </a:p>
                    <a:p>
                      <a:pPr algn="ctr"/>
                      <a:r>
                        <a:rPr lang="en-US" sz="1200" b="1" i="0" u="none">
                          <a:solidFill>
                            <a:srgbClr val="FFFFFF"/>
                          </a:solidFill>
                          <a:latin typeface="Lato" panose="020F0502020204030203" pitchFamily="34" charset="0"/>
                          <a:ea typeface="Lato" panose="020F0502020204030203" pitchFamily="34" charset="0"/>
                          <a:cs typeface="Lato" panose="020F0502020204030203" pitchFamily="34" charset="0"/>
                        </a:rPr>
                        <a:t>distributor</a:t>
                      </a:r>
                    </a:p>
                  </a:txBody>
                  <a:tcPr anchor="ctr">
                    <a:lnL w="9525" cap="flat" cmpd="sng" algn="ctr">
                      <a:solidFill>
                        <a:srgbClr val="56A0D3"/>
                      </a:solidFill>
                      <a:prstDash val="solid"/>
                      <a:round/>
                      <a:headEnd type="none" w="med" len="med"/>
                      <a:tailEnd type="none" w="med" len="med"/>
                    </a:lnL>
                    <a:lnR w="9525" cap="flat" cmpd="sng" algn="ctr">
                      <a:solidFill>
                        <a:srgbClr val="56A0D3"/>
                      </a:solidFill>
                      <a:prstDash val="solid"/>
                      <a:round/>
                      <a:headEnd type="none" w="med" len="med"/>
                      <a:tailEnd type="none" w="med" len="med"/>
                    </a:lnR>
                    <a:lnT w="9525" cap="flat" cmpd="sng" algn="ctr">
                      <a:solidFill>
                        <a:srgbClr val="C0BFC1"/>
                      </a:solidFill>
                      <a:prstDash val="solid"/>
                      <a:round/>
                      <a:headEnd type="none" w="med" len="med"/>
                      <a:tailEnd type="none" w="med" len="med"/>
                    </a:lnT>
                    <a:lnB w="9525" cap="flat" cmpd="sng" algn="ctr">
                      <a:solidFill>
                        <a:srgbClr val="C0BFC1"/>
                      </a:solidFill>
                      <a:prstDash val="solid"/>
                      <a:round/>
                      <a:headEnd type="none" w="med" len="med"/>
                      <a:tailEnd type="none" w="med" len="med"/>
                    </a:lnB>
                    <a:lnTlToBr w="12700" cmpd="sng">
                      <a:noFill/>
                      <a:prstDash val="solid"/>
                    </a:lnTlToBr>
                    <a:lnBlToTr w="12700" cmpd="sng">
                      <a:noFill/>
                      <a:prstDash val="solid"/>
                    </a:lnBlToTr>
                    <a:solidFill>
                      <a:srgbClr val="56A0D3"/>
                    </a:solidFill>
                  </a:tcPr>
                </a:tc>
                <a:extLst>
                  <a:ext uri="{0D108BD9-81ED-4DB2-BD59-A6C34878D82A}">
                    <a16:rowId xmlns:a16="http://schemas.microsoft.com/office/drawing/2014/main" val="369469452"/>
                  </a:ext>
                </a:extLst>
              </a:tr>
              <a:tr h="197860">
                <a:tc>
                  <a:txBody>
                    <a:bodyPr/>
                    <a:lstStyle/>
                    <a:p>
                      <a:r>
                        <a:rPr lang="en-US" sz="1200" b="1" i="0" u="none">
                          <a:solidFill>
                            <a:srgbClr val="00539B"/>
                          </a:solidFill>
                          <a:latin typeface="Lato" panose="020F0502020204030203" pitchFamily="34" charset="0"/>
                          <a:ea typeface="Lato" panose="020F0502020204030203" pitchFamily="34" charset="0"/>
                          <a:cs typeface="Lato" panose="020F0502020204030203" pitchFamily="34" charset="0"/>
                        </a:rPr>
                        <a:t>Sales</a:t>
                      </a:r>
                    </a:p>
                  </a:txBody>
                  <a:tcPr>
                    <a:lnL w="9525" cap="flat" cmpd="sng" algn="ctr">
                      <a:solidFill>
                        <a:srgbClr val="C0BFC1"/>
                      </a:solidFill>
                      <a:prstDash val="solid"/>
                      <a:round/>
                      <a:headEnd type="none" w="med" len="med"/>
                      <a:tailEnd type="none" w="med" len="med"/>
                    </a:lnL>
                    <a:lnR w="9525" cap="flat" cmpd="sng" algn="ctr">
                      <a:solidFill>
                        <a:srgbClr val="C0BFC1"/>
                      </a:solidFill>
                      <a:prstDash val="solid"/>
                      <a:round/>
                      <a:headEnd type="none" w="med" len="med"/>
                      <a:tailEnd type="none" w="med" len="med"/>
                    </a:lnR>
                    <a:lnT w="9525" cap="flat" cmpd="sng" algn="ctr">
                      <a:solidFill>
                        <a:srgbClr val="C0BFC1"/>
                      </a:solidFill>
                      <a:prstDash val="solid"/>
                      <a:round/>
                      <a:headEnd type="none" w="med" len="med"/>
                      <a:tailEnd type="none" w="med" len="med"/>
                    </a:lnT>
                    <a:lnB w="9525" cap="flat" cmpd="sng" algn="ctr">
                      <a:solidFill>
                        <a:srgbClr val="C0BFC1"/>
                      </a:solidFill>
                      <a:prstDash val="solid"/>
                      <a:round/>
                      <a:headEnd type="none" w="med" len="med"/>
                      <a:tailEnd type="none" w="med" len="med"/>
                    </a:lnB>
                    <a:lnTlToBr w="12700" cmpd="sng">
                      <a:noFill/>
                      <a:prstDash val="solid"/>
                    </a:lnTlToBr>
                    <a:lnBlToTr w="12700" cmpd="sng">
                      <a:noFill/>
                      <a:prstDash val="solid"/>
                    </a:lnBlToTr>
                    <a:solidFill>
                      <a:srgbClr val="EEF5FA"/>
                    </a:solidFill>
                  </a:tcPr>
                </a:tc>
                <a:tc>
                  <a:txBody>
                    <a:bodyPr/>
                    <a:lstStyle/>
                    <a:p>
                      <a:pPr algn="r"/>
                      <a:r>
                        <a:rPr lang="en-US" sz="1200">
                          <a:solidFill>
                            <a:srgbClr val="595959"/>
                          </a:solidFill>
                          <a:latin typeface="Lato" panose="020F0502020204030203" pitchFamily="34" charset="0"/>
                          <a:ea typeface="Lato" panose="020F0502020204030203" pitchFamily="34" charset="0"/>
                          <a:cs typeface="Lato" panose="020F0502020204030203" pitchFamily="34" charset="0"/>
                        </a:rPr>
                        <a:t>100</a:t>
                      </a:r>
                    </a:p>
                  </a:txBody>
                  <a:tcPr>
                    <a:lnL w="9525" cap="flat" cmpd="sng" algn="ctr">
                      <a:solidFill>
                        <a:srgbClr val="C0BFC1"/>
                      </a:solidFill>
                      <a:prstDash val="solid"/>
                      <a:round/>
                      <a:headEnd type="none" w="med" len="med"/>
                      <a:tailEnd type="none" w="med" len="med"/>
                    </a:lnL>
                    <a:lnR w="9525" cap="flat" cmpd="sng" algn="ctr">
                      <a:solidFill>
                        <a:srgbClr val="C0BFC1"/>
                      </a:solidFill>
                      <a:prstDash val="solid"/>
                      <a:round/>
                      <a:headEnd type="none" w="med" len="med"/>
                      <a:tailEnd type="none" w="med" len="med"/>
                    </a:lnR>
                    <a:lnT w="9525" cap="flat" cmpd="sng" algn="ctr">
                      <a:solidFill>
                        <a:srgbClr val="C0BFC1"/>
                      </a:solidFill>
                      <a:prstDash val="solid"/>
                      <a:round/>
                      <a:headEnd type="none" w="med" len="med"/>
                      <a:tailEnd type="none" w="med" len="med"/>
                    </a:lnT>
                    <a:lnB w="9525" cap="flat" cmpd="sng" algn="ctr">
                      <a:solidFill>
                        <a:srgbClr val="C0BFC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r"/>
                      <a:r>
                        <a:rPr lang="en-US" sz="1200">
                          <a:solidFill>
                            <a:srgbClr val="595959"/>
                          </a:solidFill>
                          <a:latin typeface="Lato" panose="020F0502020204030203" pitchFamily="34" charset="0"/>
                          <a:ea typeface="Lato" panose="020F0502020204030203" pitchFamily="34" charset="0"/>
                          <a:cs typeface="Lato" panose="020F0502020204030203" pitchFamily="34" charset="0"/>
                        </a:rPr>
                        <a:t>100</a:t>
                      </a:r>
                    </a:p>
                  </a:txBody>
                  <a:tcPr>
                    <a:lnL w="9525" cap="flat" cmpd="sng" algn="ctr">
                      <a:solidFill>
                        <a:srgbClr val="C0BFC1"/>
                      </a:solidFill>
                      <a:prstDash val="solid"/>
                      <a:round/>
                      <a:headEnd type="none" w="med" len="med"/>
                      <a:tailEnd type="none" w="med" len="med"/>
                    </a:lnL>
                    <a:lnR w="9525" cap="flat" cmpd="sng" algn="ctr">
                      <a:solidFill>
                        <a:srgbClr val="C0BFC1"/>
                      </a:solidFill>
                      <a:prstDash val="solid"/>
                      <a:round/>
                      <a:headEnd type="none" w="med" len="med"/>
                      <a:tailEnd type="none" w="med" len="med"/>
                    </a:lnR>
                    <a:lnT w="9525" cap="flat" cmpd="sng" algn="ctr">
                      <a:solidFill>
                        <a:srgbClr val="C0BFC1"/>
                      </a:solidFill>
                      <a:prstDash val="solid"/>
                      <a:round/>
                      <a:headEnd type="none" w="med" len="med"/>
                      <a:tailEnd type="none" w="med" len="med"/>
                    </a:lnT>
                    <a:lnB w="9525" cap="flat" cmpd="sng" algn="ctr">
                      <a:solidFill>
                        <a:srgbClr val="C0BFC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r"/>
                      <a:r>
                        <a:rPr lang="en-US" sz="1200">
                          <a:solidFill>
                            <a:srgbClr val="595959"/>
                          </a:solidFill>
                          <a:latin typeface="Lato" panose="020F0502020204030203" pitchFamily="34" charset="0"/>
                          <a:ea typeface="Lato" panose="020F0502020204030203" pitchFamily="34" charset="0"/>
                          <a:cs typeface="Lato" panose="020F0502020204030203" pitchFamily="34" charset="0"/>
                        </a:rPr>
                        <a:t>100</a:t>
                      </a:r>
                    </a:p>
                  </a:txBody>
                  <a:tcPr>
                    <a:lnL w="9525" cap="flat" cmpd="sng" algn="ctr">
                      <a:solidFill>
                        <a:srgbClr val="C0BFC1"/>
                      </a:solidFill>
                      <a:prstDash val="solid"/>
                      <a:round/>
                      <a:headEnd type="none" w="med" len="med"/>
                      <a:tailEnd type="none" w="med" len="med"/>
                    </a:lnL>
                    <a:lnR w="9525" cap="flat" cmpd="sng" algn="ctr">
                      <a:solidFill>
                        <a:srgbClr val="C0BFC1"/>
                      </a:solidFill>
                      <a:prstDash val="solid"/>
                      <a:round/>
                      <a:headEnd type="none" w="med" len="med"/>
                      <a:tailEnd type="none" w="med" len="med"/>
                    </a:lnR>
                    <a:lnT w="9525" cap="flat" cmpd="sng" algn="ctr">
                      <a:solidFill>
                        <a:srgbClr val="C0BFC1"/>
                      </a:solidFill>
                      <a:prstDash val="solid"/>
                      <a:round/>
                      <a:headEnd type="none" w="med" len="med"/>
                      <a:tailEnd type="none" w="med" len="med"/>
                    </a:lnT>
                    <a:lnB w="9525" cap="flat" cmpd="sng" algn="ctr">
                      <a:solidFill>
                        <a:srgbClr val="C0BFC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2781610734"/>
                  </a:ext>
                </a:extLst>
              </a:tr>
              <a:tr h="197860">
                <a:tc>
                  <a:txBody>
                    <a:bodyPr/>
                    <a:lstStyle/>
                    <a:p>
                      <a:r>
                        <a:rPr lang="en-US" sz="1200" b="1" i="0" u="none">
                          <a:solidFill>
                            <a:srgbClr val="00539B"/>
                          </a:solidFill>
                          <a:latin typeface="Lato" panose="020F0502020204030203" pitchFamily="34" charset="0"/>
                          <a:ea typeface="Lato" panose="020F0502020204030203" pitchFamily="34" charset="0"/>
                          <a:cs typeface="Lato" panose="020F0502020204030203" pitchFamily="34" charset="0"/>
                        </a:rPr>
                        <a:t>COGS</a:t>
                      </a:r>
                    </a:p>
                  </a:txBody>
                  <a:tcPr>
                    <a:lnL w="9525" cap="flat" cmpd="sng" algn="ctr">
                      <a:solidFill>
                        <a:srgbClr val="C0BFC1"/>
                      </a:solidFill>
                      <a:prstDash val="solid"/>
                      <a:round/>
                      <a:headEnd type="none" w="med" len="med"/>
                      <a:tailEnd type="none" w="med" len="med"/>
                    </a:lnL>
                    <a:lnR w="9525" cap="flat" cmpd="sng" algn="ctr">
                      <a:solidFill>
                        <a:srgbClr val="C0BFC1"/>
                      </a:solidFill>
                      <a:prstDash val="solid"/>
                      <a:round/>
                      <a:headEnd type="none" w="med" len="med"/>
                      <a:tailEnd type="none" w="med" len="med"/>
                    </a:lnR>
                    <a:lnT w="9525" cap="flat" cmpd="sng" algn="ctr">
                      <a:solidFill>
                        <a:srgbClr val="C0BFC1"/>
                      </a:solidFill>
                      <a:prstDash val="solid"/>
                      <a:round/>
                      <a:headEnd type="none" w="med" len="med"/>
                      <a:tailEnd type="none" w="med" len="med"/>
                    </a:lnT>
                    <a:lnB w="9525" cap="flat" cmpd="sng" algn="ctr">
                      <a:solidFill>
                        <a:srgbClr val="C0BFC1"/>
                      </a:solidFill>
                      <a:prstDash val="solid"/>
                      <a:round/>
                      <a:headEnd type="none" w="med" len="med"/>
                      <a:tailEnd type="none" w="med" len="med"/>
                    </a:lnB>
                    <a:lnTlToBr w="12700" cmpd="sng">
                      <a:noFill/>
                      <a:prstDash val="solid"/>
                    </a:lnTlToBr>
                    <a:lnBlToTr w="12700" cmpd="sng">
                      <a:noFill/>
                      <a:prstDash val="solid"/>
                    </a:lnBlToTr>
                    <a:solidFill>
                      <a:srgbClr val="EEF5FA"/>
                    </a:solidFill>
                  </a:tcPr>
                </a:tc>
                <a:tc>
                  <a:txBody>
                    <a:bodyPr/>
                    <a:lstStyle/>
                    <a:p>
                      <a:pPr algn="r"/>
                      <a:r>
                        <a:rPr lang="en-US" sz="1200">
                          <a:solidFill>
                            <a:srgbClr val="595959"/>
                          </a:solidFill>
                          <a:latin typeface="Lato" panose="020F0502020204030203" pitchFamily="34" charset="0"/>
                          <a:ea typeface="Lato" panose="020F0502020204030203" pitchFamily="34" charset="0"/>
                          <a:cs typeface="Lato" panose="020F0502020204030203" pitchFamily="34" charset="0"/>
                        </a:rPr>
                        <a:t>70</a:t>
                      </a:r>
                    </a:p>
                  </a:txBody>
                  <a:tcPr>
                    <a:lnL w="9525" cap="flat" cmpd="sng" algn="ctr">
                      <a:solidFill>
                        <a:srgbClr val="C0BFC1"/>
                      </a:solidFill>
                      <a:prstDash val="solid"/>
                      <a:round/>
                      <a:headEnd type="none" w="med" len="med"/>
                      <a:tailEnd type="none" w="med" len="med"/>
                    </a:lnL>
                    <a:lnR w="9525" cap="flat" cmpd="sng" algn="ctr">
                      <a:solidFill>
                        <a:srgbClr val="C0BFC1"/>
                      </a:solidFill>
                      <a:prstDash val="solid"/>
                      <a:round/>
                      <a:headEnd type="none" w="med" len="med"/>
                      <a:tailEnd type="none" w="med" len="med"/>
                    </a:lnR>
                    <a:lnT w="9525" cap="flat" cmpd="sng" algn="ctr">
                      <a:solidFill>
                        <a:srgbClr val="C0BFC1"/>
                      </a:solidFill>
                      <a:prstDash val="solid"/>
                      <a:round/>
                      <a:headEnd type="none" w="med" len="med"/>
                      <a:tailEnd type="none" w="med" len="med"/>
                    </a:lnT>
                    <a:lnB w="9525" cap="flat" cmpd="sng" algn="ctr">
                      <a:solidFill>
                        <a:srgbClr val="C0BFC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r"/>
                      <a:r>
                        <a:rPr lang="en-US" sz="1200">
                          <a:solidFill>
                            <a:srgbClr val="595959"/>
                          </a:solidFill>
                          <a:latin typeface="Lato" panose="020F0502020204030203" pitchFamily="34" charset="0"/>
                          <a:ea typeface="Lato" panose="020F0502020204030203" pitchFamily="34" charset="0"/>
                          <a:cs typeface="Lato" panose="020F0502020204030203" pitchFamily="34" charset="0"/>
                        </a:rPr>
                        <a:t>70</a:t>
                      </a:r>
                    </a:p>
                  </a:txBody>
                  <a:tcPr>
                    <a:lnL w="9525" cap="flat" cmpd="sng" algn="ctr">
                      <a:solidFill>
                        <a:srgbClr val="C0BFC1"/>
                      </a:solidFill>
                      <a:prstDash val="solid"/>
                      <a:round/>
                      <a:headEnd type="none" w="med" len="med"/>
                      <a:tailEnd type="none" w="med" len="med"/>
                    </a:lnL>
                    <a:lnR w="9525" cap="flat" cmpd="sng" algn="ctr">
                      <a:solidFill>
                        <a:srgbClr val="C0BFC1"/>
                      </a:solidFill>
                      <a:prstDash val="solid"/>
                      <a:round/>
                      <a:headEnd type="none" w="med" len="med"/>
                      <a:tailEnd type="none" w="med" len="med"/>
                    </a:lnR>
                    <a:lnT w="9525" cap="flat" cmpd="sng" algn="ctr">
                      <a:solidFill>
                        <a:srgbClr val="C0BFC1"/>
                      </a:solidFill>
                      <a:prstDash val="solid"/>
                      <a:round/>
                      <a:headEnd type="none" w="med" len="med"/>
                      <a:tailEnd type="none" w="med" len="med"/>
                    </a:lnT>
                    <a:lnB w="9525" cap="flat" cmpd="sng" algn="ctr">
                      <a:solidFill>
                        <a:srgbClr val="C0BFC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r"/>
                      <a:r>
                        <a:rPr lang="en-US" sz="1200">
                          <a:solidFill>
                            <a:srgbClr val="595959"/>
                          </a:solidFill>
                          <a:latin typeface="Lato" panose="020F0502020204030203" pitchFamily="34" charset="0"/>
                          <a:ea typeface="Lato" panose="020F0502020204030203" pitchFamily="34" charset="0"/>
                          <a:cs typeface="Lato" panose="020F0502020204030203" pitchFamily="34" charset="0"/>
                        </a:rPr>
                        <a:t>40</a:t>
                      </a:r>
                    </a:p>
                  </a:txBody>
                  <a:tcPr>
                    <a:lnL w="9525" cap="flat" cmpd="sng" algn="ctr">
                      <a:solidFill>
                        <a:srgbClr val="C0BFC1"/>
                      </a:solidFill>
                      <a:prstDash val="solid"/>
                      <a:round/>
                      <a:headEnd type="none" w="med" len="med"/>
                      <a:tailEnd type="none" w="med" len="med"/>
                    </a:lnL>
                    <a:lnR w="9525" cap="flat" cmpd="sng" algn="ctr">
                      <a:solidFill>
                        <a:srgbClr val="C0BFC1"/>
                      </a:solidFill>
                      <a:prstDash val="solid"/>
                      <a:round/>
                      <a:headEnd type="none" w="med" len="med"/>
                      <a:tailEnd type="none" w="med" len="med"/>
                    </a:lnR>
                    <a:lnT w="9525" cap="flat" cmpd="sng" algn="ctr">
                      <a:solidFill>
                        <a:srgbClr val="C0BFC1"/>
                      </a:solidFill>
                      <a:prstDash val="solid"/>
                      <a:round/>
                      <a:headEnd type="none" w="med" len="med"/>
                      <a:tailEnd type="none" w="med" len="med"/>
                    </a:lnT>
                    <a:lnB w="9525" cap="flat" cmpd="sng" algn="ctr">
                      <a:solidFill>
                        <a:srgbClr val="C0BFC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887695253"/>
                  </a:ext>
                </a:extLst>
              </a:tr>
              <a:tr h="197860">
                <a:tc>
                  <a:txBody>
                    <a:bodyPr/>
                    <a:lstStyle/>
                    <a:p>
                      <a:r>
                        <a:rPr lang="en-US" sz="1200" b="1" i="0" u="none">
                          <a:solidFill>
                            <a:srgbClr val="00539B"/>
                          </a:solidFill>
                          <a:latin typeface="Lato" panose="020F0502020204030203" pitchFamily="34" charset="0"/>
                          <a:ea typeface="Lato" panose="020F0502020204030203" pitchFamily="34" charset="0"/>
                          <a:cs typeface="Lato" panose="020F0502020204030203" pitchFamily="34" charset="0"/>
                        </a:rPr>
                        <a:t>Tariff (20%)</a:t>
                      </a:r>
                    </a:p>
                  </a:txBody>
                  <a:tcPr>
                    <a:lnL w="9525" cap="flat" cmpd="sng" algn="ctr">
                      <a:solidFill>
                        <a:srgbClr val="C0BFC1"/>
                      </a:solidFill>
                      <a:prstDash val="solid"/>
                      <a:round/>
                      <a:headEnd type="none" w="med" len="med"/>
                      <a:tailEnd type="none" w="med" len="med"/>
                    </a:lnL>
                    <a:lnR w="9525" cap="flat" cmpd="sng" algn="ctr">
                      <a:solidFill>
                        <a:srgbClr val="C0BFC1"/>
                      </a:solidFill>
                      <a:prstDash val="solid"/>
                      <a:round/>
                      <a:headEnd type="none" w="med" len="med"/>
                      <a:tailEnd type="none" w="med" len="med"/>
                    </a:lnR>
                    <a:lnT w="9525" cap="flat" cmpd="sng" algn="ctr">
                      <a:solidFill>
                        <a:srgbClr val="C0BFC1"/>
                      </a:solidFill>
                      <a:prstDash val="solid"/>
                      <a:round/>
                      <a:headEnd type="none" w="med" len="med"/>
                      <a:tailEnd type="none" w="med" len="med"/>
                    </a:lnT>
                    <a:lnB w="9525" cap="flat" cmpd="sng" algn="ctr">
                      <a:solidFill>
                        <a:srgbClr val="C0BFC1"/>
                      </a:solidFill>
                      <a:prstDash val="solid"/>
                      <a:round/>
                      <a:headEnd type="none" w="med" len="med"/>
                      <a:tailEnd type="none" w="med" len="med"/>
                    </a:lnB>
                    <a:lnTlToBr w="12700" cmpd="sng">
                      <a:noFill/>
                      <a:prstDash val="solid"/>
                    </a:lnTlToBr>
                    <a:lnBlToTr w="12700" cmpd="sng">
                      <a:noFill/>
                      <a:prstDash val="solid"/>
                    </a:lnBlToTr>
                    <a:solidFill>
                      <a:srgbClr val="EEF5FA"/>
                    </a:solidFill>
                  </a:tcPr>
                </a:tc>
                <a:tc>
                  <a:txBody>
                    <a:bodyPr/>
                    <a:lstStyle/>
                    <a:p>
                      <a:pPr algn="r"/>
                      <a:r>
                        <a:rPr lang="en-US" sz="1200">
                          <a:solidFill>
                            <a:srgbClr val="595959"/>
                          </a:solidFill>
                          <a:latin typeface="Lato" panose="020F0502020204030203" pitchFamily="34" charset="0"/>
                          <a:ea typeface="Lato" panose="020F0502020204030203" pitchFamily="34" charset="0"/>
                          <a:cs typeface="Lato" panose="020F0502020204030203" pitchFamily="34" charset="0"/>
                        </a:rPr>
                        <a:t>-</a:t>
                      </a:r>
                    </a:p>
                  </a:txBody>
                  <a:tcPr>
                    <a:lnL w="9525" cap="flat" cmpd="sng" algn="ctr">
                      <a:solidFill>
                        <a:srgbClr val="C0BFC1"/>
                      </a:solidFill>
                      <a:prstDash val="solid"/>
                      <a:round/>
                      <a:headEnd type="none" w="med" len="med"/>
                      <a:tailEnd type="none" w="med" len="med"/>
                    </a:lnL>
                    <a:lnR w="9525" cap="flat" cmpd="sng" algn="ctr">
                      <a:solidFill>
                        <a:srgbClr val="C0BFC1"/>
                      </a:solidFill>
                      <a:prstDash val="solid"/>
                      <a:round/>
                      <a:headEnd type="none" w="med" len="med"/>
                      <a:tailEnd type="none" w="med" len="med"/>
                    </a:lnR>
                    <a:lnT w="9525" cap="flat" cmpd="sng" algn="ctr">
                      <a:solidFill>
                        <a:srgbClr val="C0BFC1"/>
                      </a:solidFill>
                      <a:prstDash val="solid"/>
                      <a:round/>
                      <a:headEnd type="none" w="med" len="med"/>
                      <a:tailEnd type="none" w="med" len="med"/>
                    </a:lnT>
                    <a:lnB w="9525" cap="flat" cmpd="sng" algn="ctr">
                      <a:solidFill>
                        <a:srgbClr val="C0BFC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r"/>
                      <a:r>
                        <a:rPr lang="en-US" sz="1200">
                          <a:solidFill>
                            <a:srgbClr val="595959"/>
                          </a:solidFill>
                          <a:latin typeface="Lato" panose="020F0502020204030203" pitchFamily="34" charset="0"/>
                          <a:ea typeface="Lato" panose="020F0502020204030203" pitchFamily="34" charset="0"/>
                          <a:cs typeface="Lato" panose="020F0502020204030203" pitchFamily="34" charset="0"/>
                        </a:rPr>
                        <a:t>14</a:t>
                      </a:r>
                    </a:p>
                  </a:txBody>
                  <a:tcPr>
                    <a:lnL w="9525" cap="flat" cmpd="sng" algn="ctr">
                      <a:solidFill>
                        <a:srgbClr val="C0BFC1"/>
                      </a:solidFill>
                      <a:prstDash val="solid"/>
                      <a:round/>
                      <a:headEnd type="none" w="med" len="med"/>
                      <a:tailEnd type="none" w="med" len="med"/>
                    </a:lnL>
                    <a:lnR w="9525" cap="flat" cmpd="sng" algn="ctr">
                      <a:solidFill>
                        <a:srgbClr val="C0BFC1"/>
                      </a:solidFill>
                      <a:prstDash val="solid"/>
                      <a:round/>
                      <a:headEnd type="none" w="med" len="med"/>
                      <a:tailEnd type="none" w="med" len="med"/>
                    </a:lnR>
                    <a:lnT w="9525" cap="flat" cmpd="sng" algn="ctr">
                      <a:solidFill>
                        <a:srgbClr val="C0BFC1"/>
                      </a:solidFill>
                      <a:prstDash val="solid"/>
                      <a:round/>
                      <a:headEnd type="none" w="med" len="med"/>
                      <a:tailEnd type="none" w="med" len="med"/>
                    </a:lnT>
                    <a:lnB w="9525" cap="flat" cmpd="sng" algn="ctr">
                      <a:solidFill>
                        <a:srgbClr val="C0BFC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r"/>
                      <a:r>
                        <a:rPr lang="en-US" sz="1200">
                          <a:solidFill>
                            <a:srgbClr val="595959"/>
                          </a:solidFill>
                          <a:latin typeface="Lato" panose="020F0502020204030203" pitchFamily="34" charset="0"/>
                          <a:ea typeface="Lato" panose="020F0502020204030203" pitchFamily="34" charset="0"/>
                          <a:cs typeface="Lato" panose="020F0502020204030203" pitchFamily="34" charset="0"/>
                        </a:rPr>
                        <a:t>8</a:t>
                      </a:r>
                    </a:p>
                  </a:txBody>
                  <a:tcPr>
                    <a:lnL w="9525" cap="flat" cmpd="sng" algn="ctr">
                      <a:solidFill>
                        <a:srgbClr val="C0BFC1"/>
                      </a:solidFill>
                      <a:prstDash val="solid"/>
                      <a:round/>
                      <a:headEnd type="none" w="med" len="med"/>
                      <a:tailEnd type="none" w="med" len="med"/>
                    </a:lnL>
                    <a:lnR w="9525" cap="flat" cmpd="sng" algn="ctr">
                      <a:solidFill>
                        <a:srgbClr val="C0BFC1"/>
                      </a:solidFill>
                      <a:prstDash val="solid"/>
                      <a:round/>
                      <a:headEnd type="none" w="med" len="med"/>
                      <a:tailEnd type="none" w="med" len="med"/>
                    </a:lnR>
                    <a:lnT w="9525" cap="flat" cmpd="sng" algn="ctr">
                      <a:solidFill>
                        <a:srgbClr val="C0BFC1"/>
                      </a:solidFill>
                      <a:prstDash val="solid"/>
                      <a:round/>
                      <a:headEnd type="none" w="med" len="med"/>
                      <a:tailEnd type="none" w="med" len="med"/>
                    </a:lnT>
                    <a:lnB w="9525" cap="flat" cmpd="sng" algn="ctr">
                      <a:solidFill>
                        <a:srgbClr val="C0BFC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230963119"/>
                  </a:ext>
                </a:extLst>
              </a:tr>
              <a:tr h="197860">
                <a:tc>
                  <a:txBody>
                    <a:bodyPr/>
                    <a:lstStyle/>
                    <a:p>
                      <a:r>
                        <a:rPr lang="en-US" sz="1200" b="1" i="0" u="none">
                          <a:solidFill>
                            <a:srgbClr val="00539B"/>
                          </a:solidFill>
                          <a:latin typeface="Lato" panose="020F0502020204030203" pitchFamily="34" charset="0"/>
                          <a:ea typeface="Lato" panose="020F0502020204030203" pitchFamily="34" charset="0"/>
                          <a:cs typeface="Lato" panose="020F0502020204030203" pitchFamily="34" charset="0"/>
                        </a:rPr>
                        <a:t>Gross profit</a:t>
                      </a:r>
                    </a:p>
                  </a:txBody>
                  <a:tcPr>
                    <a:lnL w="9525" cap="flat" cmpd="sng" algn="ctr">
                      <a:solidFill>
                        <a:srgbClr val="C0BFC1"/>
                      </a:solidFill>
                      <a:prstDash val="solid"/>
                      <a:round/>
                      <a:headEnd type="none" w="med" len="med"/>
                      <a:tailEnd type="none" w="med" len="med"/>
                    </a:lnL>
                    <a:lnR w="9525" cap="flat" cmpd="sng" algn="ctr">
                      <a:solidFill>
                        <a:srgbClr val="C0BFC1"/>
                      </a:solidFill>
                      <a:prstDash val="solid"/>
                      <a:round/>
                      <a:headEnd type="none" w="med" len="med"/>
                      <a:tailEnd type="none" w="med" len="med"/>
                    </a:lnR>
                    <a:lnT w="9525" cap="flat" cmpd="sng" algn="ctr">
                      <a:solidFill>
                        <a:srgbClr val="C0BFC1"/>
                      </a:solidFill>
                      <a:prstDash val="solid"/>
                      <a:round/>
                      <a:headEnd type="none" w="med" len="med"/>
                      <a:tailEnd type="none" w="med" len="med"/>
                    </a:lnT>
                    <a:lnB w="9525" cap="flat" cmpd="sng" algn="ctr">
                      <a:solidFill>
                        <a:srgbClr val="C0BFC1"/>
                      </a:solidFill>
                      <a:prstDash val="solid"/>
                      <a:round/>
                      <a:headEnd type="none" w="med" len="med"/>
                      <a:tailEnd type="none" w="med" len="med"/>
                    </a:lnB>
                    <a:lnTlToBr w="12700" cmpd="sng">
                      <a:noFill/>
                      <a:prstDash val="solid"/>
                    </a:lnTlToBr>
                    <a:lnBlToTr w="12700" cmpd="sng">
                      <a:noFill/>
                      <a:prstDash val="solid"/>
                    </a:lnBlToTr>
                    <a:solidFill>
                      <a:srgbClr val="EEF5FA"/>
                    </a:solidFill>
                  </a:tcPr>
                </a:tc>
                <a:tc>
                  <a:txBody>
                    <a:bodyPr/>
                    <a:lstStyle/>
                    <a:p>
                      <a:pPr algn="r"/>
                      <a:r>
                        <a:rPr lang="en-US" sz="1200">
                          <a:solidFill>
                            <a:srgbClr val="595959"/>
                          </a:solidFill>
                          <a:latin typeface="Lato" panose="020F0502020204030203" pitchFamily="34" charset="0"/>
                          <a:ea typeface="Lato" panose="020F0502020204030203" pitchFamily="34" charset="0"/>
                          <a:cs typeface="Lato" panose="020F0502020204030203" pitchFamily="34" charset="0"/>
                        </a:rPr>
                        <a:t>30</a:t>
                      </a:r>
                    </a:p>
                  </a:txBody>
                  <a:tcPr>
                    <a:lnL w="9525" cap="flat" cmpd="sng" algn="ctr">
                      <a:solidFill>
                        <a:srgbClr val="C0BFC1"/>
                      </a:solidFill>
                      <a:prstDash val="solid"/>
                      <a:round/>
                      <a:headEnd type="none" w="med" len="med"/>
                      <a:tailEnd type="none" w="med" len="med"/>
                    </a:lnL>
                    <a:lnR w="9525" cap="flat" cmpd="sng" algn="ctr">
                      <a:solidFill>
                        <a:srgbClr val="C0BFC1"/>
                      </a:solidFill>
                      <a:prstDash val="solid"/>
                      <a:round/>
                      <a:headEnd type="none" w="med" len="med"/>
                      <a:tailEnd type="none" w="med" len="med"/>
                    </a:lnR>
                    <a:lnT w="9525" cap="flat" cmpd="sng" algn="ctr">
                      <a:solidFill>
                        <a:srgbClr val="C0BFC1"/>
                      </a:solidFill>
                      <a:prstDash val="solid"/>
                      <a:round/>
                      <a:headEnd type="none" w="med" len="med"/>
                      <a:tailEnd type="none" w="med" len="med"/>
                    </a:lnT>
                    <a:lnB w="9525" cap="flat" cmpd="sng" algn="ctr">
                      <a:solidFill>
                        <a:srgbClr val="C0BFC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r"/>
                      <a:r>
                        <a:rPr lang="en-US" sz="1200">
                          <a:solidFill>
                            <a:srgbClr val="595959"/>
                          </a:solidFill>
                          <a:latin typeface="Lato" panose="020F0502020204030203" pitchFamily="34" charset="0"/>
                          <a:ea typeface="Lato" panose="020F0502020204030203" pitchFamily="34" charset="0"/>
                          <a:cs typeface="Lato" panose="020F0502020204030203" pitchFamily="34" charset="0"/>
                        </a:rPr>
                        <a:t>16</a:t>
                      </a:r>
                    </a:p>
                  </a:txBody>
                  <a:tcPr>
                    <a:lnL w="9525" cap="flat" cmpd="sng" algn="ctr">
                      <a:solidFill>
                        <a:srgbClr val="C0BFC1"/>
                      </a:solidFill>
                      <a:prstDash val="solid"/>
                      <a:round/>
                      <a:headEnd type="none" w="med" len="med"/>
                      <a:tailEnd type="none" w="med" len="med"/>
                    </a:lnL>
                    <a:lnR w="9525" cap="flat" cmpd="sng" algn="ctr">
                      <a:solidFill>
                        <a:srgbClr val="C0BFC1"/>
                      </a:solidFill>
                      <a:prstDash val="solid"/>
                      <a:round/>
                      <a:headEnd type="none" w="med" len="med"/>
                      <a:tailEnd type="none" w="med" len="med"/>
                    </a:lnR>
                    <a:lnT w="9525" cap="flat" cmpd="sng" algn="ctr">
                      <a:solidFill>
                        <a:srgbClr val="C0BFC1"/>
                      </a:solidFill>
                      <a:prstDash val="solid"/>
                      <a:round/>
                      <a:headEnd type="none" w="med" len="med"/>
                      <a:tailEnd type="none" w="med" len="med"/>
                    </a:lnT>
                    <a:lnB w="9525" cap="flat" cmpd="sng" algn="ctr">
                      <a:solidFill>
                        <a:srgbClr val="C0BFC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r"/>
                      <a:r>
                        <a:rPr lang="en-US" sz="1200">
                          <a:solidFill>
                            <a:srgbClr val="595959"/>
                          </a:solidFill>
                          <a:latin typeface="Lato" panose="020F0502020204030203" pitchFamily="34" charset="0"/>
                          <a:ea typeface="Lato" panose="020F0502020204030203" pitchFamily="34" charset="0"/>
                          <a:cs typeface="Lato" panose="020F0502020204030203" pitchFamily="34" charset="0"/>
                        </a:rPr>
                        <a:t>52</a:t>
                      </a:r>
                    </a:p>
                  </a:txBody>
                  <a:tcPr>
                    <a:lnL w="9525" cap="flat" cmpd="sng" algn="ctr">
                      <a:solidFill>
                        <a:srgbClr val="C0BFC1"/>
                      </a:solidFill>
                      <a:prstDash val="solid"/>
                      <a:round/>
                      <a:headEnd type="none" w="med" len="med"/>
                      <a:tailEnd type="none" w="med" len="med"/>
                    </a:lnL>
                    <a:lnR w="9525" cap="flat" cmpd="sng" algn="ctr">
                      <a:solidFill>
                        <a:srgbClr val="C0BFC1"/>
                      </a:solidFill>
                      <a:prstDash val="solid"/>
                      <a:round/>
                      <a:headEnd type="none" w="med" len="med"/>
                      <a:tailEnd type="none" w="med" len="med"/>
                    </a:lnR>
                    <a:lnT w="9525" cap="flat" cmpd="sng" algn="ctr">
                      <a:solidFill>
                        <a:srgbClr val="C0BFC1"/>
                      </a:solidFill>
                      <a:prstDash val="solid"/>
                      <a:round/>
                      <a:headEnd type="none" w="med" len="med"/>
                      <a:tailEnd type="none" w="med" len="med"/>
                    </a:lnT>
                    <a:lnB w="9525" cap="flat" cmpd="sng" algn="ctr">
                      <a:solidFill>
                        <a:srgbClr val="C0BFC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3090651049"/>
                  </a:ext>
                </a:extLst>
              </a:tr>
              <a:tr h="215492">
                <a:tc>
                  <a:txBody>
                    <a:bodyPr/>
                    <a:lstStyle/>
                    <a:p>
                      <a:r>
                        <a:rPr lang="en-US" sz="1200" b="1" i="0" u="none">
                          <a:solidFill>
                            <a:srgbClr val="00539B"/>
                          </a:solidFill>
                          <a:latin typeface="Lato" panose="020F0502020204030203" pitchFamily="34" charset="0"/>
                          <a:ea typeface="Lato" panose="020F0502020204030203" pitchFamily="34" charset="0"/>
                          <a:cs typeface="Lato" panose="020F0502020204030203" pitchFamily="34" charset="0"/>
                        </a:rPr>
                        <a:t>OPEX</a:t>
                      </a:r>
                    </a:p>
                  </a:txBody>
                  <a:tcPr>
                    <a:lnL w="9525" cap="flat" cmpd="sng" algn="ctr">
                      <a:solidFill>
                        <a:srgbClr val="C0BFC1"/>
                      </a:solidFill>
                      <a:prstDash val="solid"/>
                      <a:round/>
                      <a:headEnd type="none" w="med" len="med"/>
                      <a:tailEnd type="none" w="med" len="med"/>
                    </a:lnL>
                    <a:lnR w="9525" cap="flat" cmpd="sng" algn="ctr">
                      <a:solidFill>
                        <a:srgbClr val="C0BFC1"/>
                      </a:solidFill>
                      <a:prstDash val="solid"/>
                      <a:round/>
                      <a:headEnd type="none" w="med" len="med"/>
                      <a:tailEnd type="none" w="med" len="med"/>
                    </a:lnR>
                    <a:lnT w="9525" cap="flat" cmpd="sng" algn="ctr">
                      <a:solidFill>
                        <a:srgbClr val="C0BFC1"/>
                      </a:solidFill>
                      <a:prstDash val="solid"/>
                      <a:round/>
                      <a:headEnd type="none" w="med" len="med"/>
                      <a:tailEnd type="none" w="med" len="med"/>
                    </a:lnT>
                    <a:lnB w="9525" cap="flat" cmpd="sng" algn="ctr">
                      <a:solidFill>
                        <a:srgbClr val="C0BFC1"/>
                      </a:solidFill>
                      <a:prstDash val="solid"/>
                      <a:round/>
                      <a:headEnd type="none" w="med" len="med"/>
                      <a:tailEnd type="none" w="med" len="med"/>
                    </a:lnB>
                    <a:lnTlToBr w="12700" cmpd="sng">
                      <a:noFill/>
                      <a:prstDash val="solid"/>
                    </a:lnTlToBr>
                    <a:lnBlToTr w="12700" cmpd="sng">
                      <a:noFill/>
                      <a:prstDash val="solid"/>
                    </a:lnBlToTr>
                    <a:solidFill>
                      <a:srgbClr val="EEF5FA"/>
                    </a:solidFill>
                  </a:tcPr>
                </a:tc>
                <a:tc>
                  <a:txBody>
                    <a:bodyPr/>
                    <a:lstStyle/>
                    <a:p>
                      <a:pPr algn="r"/>
                      <a:r>
                        <a:rPr lang="en-US" sz="1200">
                          <a:solidFill>
                            <a:srgbClr val="595959"/>
                          </a:solidFill>
                          <a:latin typeface="Lato" panose="020F0502020204030203" pitchFamily="34" charset="0"/>
                          <a:ea typeface="Lato" panose="020F0502020204030203" pitchFamily="34" charset="0"/>
                          <a:cs typeface="Lato" panose="020F0502020204030203" pitchFamily="34" charset="0"/>
                        </a:rPr>
                        <a:t>20</a:t>
                      </a:r>
                    </a:p>
                  </a:txBody>
                  <a:tcPr>
                    <a:lnL w="9525" cap="flat" cmpd="sng" algn="ctr">
                      <a:solidFill>
                        <a:srgbClr val="C0BFC1"/>
                      </a:solidFill>
                      <a:prstDash val="solid"/>
                      <a:round/>
                      <a:headEnd type="none" w="med" len="med"/>
                      <a:tailEnd type="none" w="med" len="med"/>
                    </a:lnL>
                    <a:lnR w="9525" cap="flat" cmpd="sng" algn="ctr">
                      <a:solidFill>
                        <a:srgbClr val="C0BFC1"/>
                      </a:solidFill>
                      <a:prstDash val="solid"/>
                      <a:round/>
                      <a:headEnd type="none" w="med" len="med"/>
                      <a:tailEnd type="none" w="med" len="med"/>
                    </a:lnR>
                    <a:lnT w="9525" cap="flat" cmpd="sng" algn="ctr">
                      <a:solidFill>
                        <a:srgbClr val="C0BFC1"/>
                      </a:solidFill>
                      <a:prstDash val="solid"/>
                      <a:round/>
                      <a:headEnd type="none" w="med" len="med"/>
                      <a:tailEnd type="none" w="med" len="med"/>
                    </a:lnT>
                    <a:lnB w="9525" cap="flat" cmpd="sng" algn="ctr">
                      <a:solidFill>
                        <a:srgbClr val="C0BFC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r"/>
                      <a:r>
                        <a:rPr lang="en-US" sz="1200">
                          <a:solidFill>
                            <a:srgbClr val="595959"/>
                          </a:solidFill>
                          <a:latin typeface="Lato" panose="020F0502020204030203" pitchFamily="34" charset="0"/>
                          <a:ea typeface="Lato" panose="020F0502020204030203" pitchFamily="34" charset="0"/>
                          <a:cs typeface="Lato" panose="020F0502020204030203" pitchFamily="34" charset="0"/>
                        </a:rPr>
                        <a:t>20</a:t>
                      </a:r>
                    </a:p>
                  </a:txBody>
                  <a:tcPr>
                    <a:lnL w="9525" cap="flat" cmpd="sng" algn="ctr">
                      <a:solidFill>
                        <a:srgbClr val="C0BFC1"/>
                      </a:solidFill>
                      <a:prstDash val="solid"/>
                      <a:round/>
                      <a:headEnd type="none" w="med" len="med"/>
                      <a:tailEnd type="none" w="med" len="med"/>
                    </a:lnL>
                    <a:lnR w="9525" cap="flat" cmpd="sng" algn="ctr">
                      <a:solidFill>
                        <a:srgbClr val="C0BFC1"/>
                      </a:solidFill>
                      <a:prstDash val="solid"/>
                      <a:round/>
                      <a:headEnd type="none" w="med" len="med"/>
                      <a:tailEnd type="none" w="med" len="med"/>
                    </a:lnR>
                    <a:lnT w="9525" cap="flat" cmpd="sng" algn="ctr">
                      <a:solidFill>
                        <a:srgbClr val="C0BFC1"/>
                      </a:solidFill>
                      <a:prstDash val="solid"/>
                      <a:round/>
                      <a:headEnd type="none" w="med" len="med"/>
                      <a:tailEnd type="none" w="med" len="med"/>
                    </a:lnT>
                    <a:lnB w="9525" cap="flat" cmpd="sng" algn="ctr">
                      <a:solidFill>
                        <a:srgbClr val="C0BFC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r"/>
                      <a:r>
                        <a:rPr lang="en-US" sz="1200">
                          <a:solidFill>
                            <a:srgbClr val="595959"/>
                          </a:solidFill>
                          <a:latin typeface="Lato" panose="020F0502020204030203" pitchFamily="34" charset="0"/>
                          <a:ea typeface="Lato" panose="020F0502020204030203" pitchFamily="34" charset="0"/>
                          <a:cs typeface="Lato" panose="020F0502020204030203" pitchFamily="34" charset="0"/>
                        </a:rPr>
                        <a:t>50</a:t>
                      </a:r>
                    </a:p>
                  </a:txBody>
                  <a:tcPr>
                    <a:lnL w="9525" cap="flat" cmpd="sng" algn="ctr">
                      <a:solidFill>
                        <a:srgbClr val="C0BFC1"/>
                      </a:solidFill>
                      <a:prstDash val="solid"/>
                      <a:round/>
                      <a:headEnd type="none" w="med" len="med"/>
                      <a:tailEnd type="none" w="med" len="med"/>
                    </a:lnL>
                    <a:lnR w="9525" cap="flat" cmpd="sng" algn="ctr">
                      <a:solidFill>
                        <a:srgbClr val="C0BFC1"/>
                      </a:solidFill>
                      <a:prstDash val="solid"/>
                      <a:round/>
                      <a:headEnd type="none" w="med" len="med"/>
                      <a:tailEnd type="none" w="med" len="med"/>
                    </a:lnR>
                    <a:lnT w="9525" cap="flat" cmpd="sng" algn="ctr">
                      <a:solidFill>
                        <a:srgbClr val="C0BFC1"/>
                      </a:solidFill>
                      <a:prstDash val="solid"/>
                      <a:round/>
                      <a:headEnd type="none" w="med" len="med"/>
                      <a:tailEnd type="none" w="med" len="med"/>
                    </a:lnT>
                    <a:lnB w="9525" cap="flat" cmpd="sng" algn="ctr">
                      <a:solidFill>
                        <a:srgbClr val="C0BFC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989616718"/>
                  </a:ext>
                </a:extLst>
              </a:tr>
              <a:tr h="197860">
                <a:tc>
                  <a:txBody>
                    <a:bodyPr/>
                    <a:lstStyle/>
                    <a:p>
                      <a:r>
                        <a:rPr lang="en-US" sz="1200" b="1" i="0" u="none">
                          <a:solidFill>
                            <a:srgbClr val="00539B"/>
                          </a:solidFill>
                          <a:latin typeface="Lato" panose="020F0502020204030203" pitchFamily="34" charset="0"/>
                          <a:ea typeface="Lato" panose="020F0502020204030203" pitchFamily="34" charset="0"/>
                          <a:cs typeface="Lato" panose="020F0502020204030203" pitchFamily="34" charset="0"/>
                        </a:rPr>
                        <a:t>Operating profit</a:t>
                      </a:r>
                    </a:p>
                  </a:txBody>
                  <a:tcPr>
                    <a:lnL w="9525" cap="flat" cmpd="sng" algn="ctr">
                      <a:solidFill>
                        <a:srgbClr val="C0BFC1"/>
                      </a:solidFill>
                      <a:prstDash val="solid"/>
                      <a:round/>
                      <a:headEnd type="none" w="med" len="med"/>
                      <a:tailEnd type="none" w="med" len="med"/>
                    </a:lnL>
                    <a:lnR w="9525" cap="flat" cmpd="sng" algn="ctr">
                      <a:solidFill>
                        <a:srgbClr val="C0BFC1"/>
                      </a:solidFill>
                      <a:prstDash val="solid"/>
                      <a:round/>
                      <a:headEnd type="none" w="med" len="med"/>
                      <a:tailEnd type="none" w="med" len="med"/>
                    </a:lnR>
                    <a:lnT w="9525" cap="flat" cmpd="sng" algn="ctr">
                      <a:solidFill>
                        <a:srgbClr val="C0BFC1"/>
                      </a:solidFill>
                      <a:prstDash val="solid"/>
                      <a:round/>
                      <a:headEnd type="none" w="med" len="med"/>
                      <a:tailEnd type="none" w="med" len="med"/>
                    </a:lnT>
                    <a:lnB w="9525" cap="flat" cmpd="sng" algn="ctr">
                      <a:solidFill>
                        <a:srgbClr val="C0BFC1"/>
                      </a:solidFill>
                      <a:prstDash val="solid"/>
                      <a:round/>
                      <a:headEnd type="none" w="med" len="med"/>
                      <a:tailEnd type="none" w="med" len="med"/>
                    </a:lnB>
                    <a:lnTlToBr w="12700" cmpd="sng">
                      <a:noFill/>
                      <a:prstDash val="solid"/>
                    </a:lnTlToBr>
                    <a:lnBlToTr w="12700" cmpd="sng">
                      <a:noFill/>
                      <a:prstDash val="solid"/>
                    </a:lnBlToTr>
                    <a:solidFill>
                      <a:srgbClr val="EEF5FA"/>
                    </a:solidFill>
                  </a:tcPr>
                </a:tc>
                <a:tc>
                  <a:txBody>
                    <a:bodyPr/>
                    <a:lstStyle/>
                    <a:p>
                      <a:pPr algn="r"/>
                      <a:r>
                        <a:rPr lang="en-US" sz="1200">
                          <a:solidFill>
                            <a:srgbClr val="595959"/>
                          </a:solidFill>
                          <a:latin typeface="Lato" panose="020F0502020204030203" pitchFamily="34" charset="0"/>
                          <a:ea typeface="Lato" panose="020F0502020204030203" pitchFamily="34" charset="0"/>
                          <a:cs typeface="Lato" panose="020F0502020204030203" pitchFamily="34" charset="0"/>
                        </a:rPr>
                        <a:t>10</a:t>
                      </a:r>
                    </a:p>
                  </a:txBody>
                  <a:tcPr>
                    <a:lnL w="9525" cap="flat" cmpd="sng" algn="ctr">
                      <a:solidFill>
                        <a:srgbClr val="C0BFC1"/>
                      </a:solidFill>
                      <a:prstDash val="solid"/>
                      <a:round/>
                      <a:headEnd type="none" w="med" len="med"/>
                      <a:tailEnd type="none" w="med" len="med"/>
                    </a:lnL>
                    <a:lnR w="9525" cap="flat" cmpd="sng" algn="ctr">
                      <a:solidFill>
                        <a:srgbClr val="C0BFC1"/>
                      </a:solidFill>
                      <a:prstDash val="solid"/>
                      <a:round/>
                      <a:headEnd type="none" w="med" len="med"/>
                      <a:tailEnd type="none" w="med" len="med"/>
                    </a:lnR>
                    <a:lnT w="9525" cap="flat" cmpd="sng" algn="ctr">
                      <a:solidFill>
                        <a:srgbClr val="C0BFC1"/>
                      </a:solidFill>
                      <a:prstDash val="solid"/>
                      <a:round/>
                      <a:headEnd type="none" w="med" len="med"/>
                      <a:tailEnd type="none" w="med" len="med"/>
                    </a:lnT>
                    <a:lnB w="9525" cap="flat" cmpd="sng" algn="ctr">
                      <a:solidFill>
                        <a:srgbClr val="C0BFC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r"/>
                      <a:r>
                        <a:rPr lang="en-US" sz="1200">
                          <a:solidFill>
                            <a:srgbClr val="FF0000"/>
                          </a:solidFill>
                          <a:latin typeface="Lato" panose="020F0502020204030203" pitchFamily="34" charset="0"/>
                          <a:ea typeface="Lato" panose="020F0502020204030203" pitchFamily="34" charset="0"/>
                          <a:cs typeface="Lato" panose="020F0502020204030203" pitchFamily="34" charset="0"/>
                        </a:rPr>
                        <a:t>(4)</a:t>
                      </a:r>
                    </a:p>
                  </a:txBody>
                  <a:tcPr>
                    <a:lnL w="9525" cap="flat" cmpd="sng" algn="ctr">
                      <a:solidFill>
                        <a:srgbClr val="C0BFC1"/>
                      </a:solidFill>
                      <a:prstDash val="solid"/>
                      <a:round/>
                      <a:headEnd type="none" w="med" len="med"/>
                      <a:tailEnd type="none" w="med" len="med"/>
                    </a:lnL>
                    <a:lnR w="9525" cap="flat" cmpd="sng" algn="ctr">
                      <a:solidFill>
                        <a:srgbClr val="C0BFC1"/>
                      </a:solidFill>
                      <a:prstDash val="solid"/>
                      <a:round/>
                      <a:headEnd type="none" w="med" len="med"/>
                      <a:tailEnd type="none" w="med" len="med"/>
                    </a:lnR>
                    <a:lnT w="9525" cap="flat" cmpd="sng" algn="ctr">
                      <a:solidFill>
                        <a:srgbClr val="C0BFC1"/>
                      </a:solidFill>
                      <a:prstDash val="solid"/>
                      <a:round/>
                      <a:headEnd type="none" w="med" len="med"/>
                      <a:tailEnd type="none" w="med" len="med"/>
                    </a:lnT>
                    <a:lnB w="9525" cap="flat" cmpd="sng" algn="ctr">
                      <a:solidFill>
                        <a:srgbClr val="C0BFC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r"/>
                      <a:r>
                        <a:rPr lang="en-US" sz="1200" kern="1200">
                          <a:solidFill>
                            <a:srgbClr val="595959"/>
                          </a:solidFill>
                          <a:latin typeface="Lato" panose="020F0502020204030203" pitchFamily="34" charset="0"/>
                          <a:ea typeface="Lato" panose="020F0502020204030203" pitchFamily="34" charset="0"/>
                          <a:cs typeface="Lato" panose="020F0502020204030203" pitchFamily="34" charset="0"/>
                        </a:rPr>
                        <a:t>2</a:t>
                      </a:r>
                    </a:p>
                  </a:txBody>
                  <a:tcPr>
                    <a:lnL w="9525" cap="flat" cmpd="sng" algn="ctr">
                      <a:solidFill>
                        <a:srgbClr val="C0BFC1"/>
                      </a:solidFill>
                      <a:prstDash val="solid"/>
                      <a:round/>
                      <a:headEnd type="none" w="med" len="med"/>
                      <a:tailEnd type="none" w="med" len="med"/>
                    </a:lnL>
                    <a:lnR w="9525" cap="flat" cmpd="sng" algn="ctr">
                      <a:solidFill>
                        <a:srgbClr val="C0BFC1"/>
                      </a:solidFill>
                      <a:prstDash val="solid"/>
                      <a:round/>
                      <a:headEnd type="none" w="med" len="med"/>
                      <a:tailEnd type="none" w="med" len="med"/>
                    </a:lnR>
                    <a:lnT w="9525" cap="flat" cmpd="sng" algn="ctr">
                      <a:solidFill>
                        <a:srgbClr val="C0BFC1"/>
                      </a:solidFill>
                      <a:prstDash val="solid"/>
                      <a:round/>
                      <a:headEnd type="none" w="med" len="med"/>
                      <a:tailEnd type="none" w="med" len="med"/>
                    </a:lnT>
                    <a:lnB w="9525" cap="flat" cmpd="sng" algn="ctr">
                      <a:solidFill>
                        <a:srgbClr val="C0BFC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4207289637"/>
                  </a:ext>
                </a:extLst>
              </a:tr>
            </a:tbl>
          </a:graphicData>
        </a:graphic>
      </p:graphicFrame>
      <p:grpSp>
        <p:nvGrpSpPr>
          <p:cNvPr id="5" name="Group 4">
            <a:extLst>
              <a:ext uri="{FF2B5EF4-FFF2-40B4-BE49-F238E27FC236}">
                <a16:creationId xmlns:a16="http://schemas.microsoft.com/office/drawing/2014/main" id="{D07E8D4C-AE36-C326-F881-2EC294E04C6B}"/>
              </a:ext>
            </a:extLst>
          </p:cNvPr>
          <p:cNvGrpSpPr>
            <a:grpSpLocks/>
          </p:cNvGrpSpPr>
          <p:nvPr/>
        </p:nvGrpSpPr>
        <p:grpSpPr>
          <a:xfrm>
            <a:off x="722879" y="4484989"/>
            <a:ext cx="6058337" cy="1161550"/>
            <a:chOff x="670645" y="3093217"/>
            <a:chExt cx="7543800" cy="1523171"/>
          </a:xfrm>
        </p:grpSpPr>
        <p:sp>
          <p:nvSpPr>
            <p:cNvPr id="6" name="Rectangle: Rounded Corners 5">
              <a:extLst>
                <a:ext uri="{FF2B5EF4-FFF2-40B4-BE49-F238E27FC236}">
                  <a16:creationId xmlns:a16="http://schemas.microsoft.com/office/drawing/2014/main" id="{4A9837E4-4B66-7B3E-077C-2117004CC104}"/>
                </a:ext>
              </a:extLst>
            </p:cNvPr>
            <p:cNvSpPr/>
            <p:nvPr/>
          </p:nvSpPr>
          <p:spPr>
            <a:xfrm>
              <a:off x="670645" y="3093217"/>
              <a:ext cx="7543800" cy="1523171"/>
            </a:xfrm>
            <a:prstGeom prst="roundRect">
              <a:avLst/>
            </a:prstGeom>
            <a:solidFill>
              <a:srgbClr val="56A0D3">
                <a:alpha val="36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a:extLst>
                <a:ext uri="{FF2B5EF4-FFF2-40B4-BE49-F238E27FC236}">
                  <a16:creationId xmlns:a16="http://schemas.microsoft.com/office/drawing/2014/main" id="{7C0FD0B8-FFF6-2560-B4A3-C1DF33DBA2FF}"/>
                </a:ext>
              </a:extLst>
            </p:cNvPr>
            <p:cNvGrpSpPr/>
            <p:nvPr/>
          </p:nvGrpSpPr>
          <p:grpSpPr>
            <a:xfrm>
              <a:off x="1178243" y="3534484"/>
              <a:ext cx="6637537" cy="804428"/>
              <a:chOff x="1012394" y="5053499"/>
              <a:chExt cx="8935572" cy="838221"/>
            </a:xfrm>
          </p:grpSpPr>
          <p:grpSp>
            <p:nvGrpSpPr>
              <p:cNvPr id="8" name="Group 7">
                <a:extLst>
                  <a:ext uri="{FF2B5EF4-FFF2-40B4-BE49-F238E27FC236}">
                    <a16:creationId xmlns:a16="http://schemas.microsoft.com/office/drawing/2014/main" id="{9649B7E9-7D78-F4B8-A2DE-EFECD9EBC39E}"/>
                  </a:ext>
                </a:extLst>
              </p:cNvPr>
              <p:cNvGrpSpPr/>
              <p:nvPr/>
            </p:nvGrpSpPr>
            <p:grpSpPr>
              <a:xfrm>
                <a:off x="1012394" y="5053499"/>
                <a:ext cx="8935572" cy="838221"/>
                <a:chOff x="1084729" y="1592529"/>
                <a:chExt cx="4440960" cy="715596"/>
              </a:xfrm>
            </p:grpSpPr>
            <p:grpSp>
              <p:nvGrpSpPr>
                <p:cNvPr id="11" name="Group 10">
                  <a:extLst>
                    <a:ext uri="{FF2B5EF4-FFF2-40B4-BE49-F238E27FC236}">
                      <a16:creationId xmlns:a16="http://schemas.microsoft.com/office/drawing/2014/main" id="{0410A29B-3592-A25E-D94E-60158B5ECAD9}"/>
                    </a:ext>
                  </a:extLst>
                </p:cNvPr>
                <p:cNvGrpSpPr/>
                <p:nvPr/>
              </p:nvGrpSpPr>
              <p:grpSpPr>
                <a:xfrm>
                  <a:off x="1084729" y="1592549"/>
                  <a:ext cx="3451315" cy="715576"/>
                  <a:chOff x="1225357" y="3135119"/>
                  <a:chExt cx="5759122" cy="1519127"/>
                </a:xfrm>
              </p:grpSpPr>
              <p:sp>
                <p:nvSpPr>
                  <p:cNvPr id="14" name="Rectangle 13">
                    <a:extLst>
                      <a:ext uri="{FF2B5EF4-FFF2-40B4-BE49-F238E27FC236}">
                        <a16:creationId xmlns:a16="http://schemas.microsoft.com/office/drawing/2014/main" id="{81C86C01-DBFE-7EA4-9338-4E561A2983A2}"/>
                      </a:ext>
                    </a:extLst>
                  </p:cNvPr>
                  <p:cNvSpPr/>
                  <p:nvPr/>
                </p:nvSpPr>
                <p:spPr>
                  <a:xfrm>
                    <a:off x="1225357" y="3135119"/>
                    <a:ext cx="1651397" cy="1519127"/>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a:solidFill>
                          <a:schemeClr val="tx1"/>
                        </a:solidFill>
                        <a:latin typeface="Lato" panose="020F0502020204030203" pitchFamily="34" charset="0"/>
                        <a:ea typeface="Lato" panose="020F0502020204030203" pitchFamily="34" charset="0"/>
                        <a:cs typeface="Lato" panose="020F0502020204030203" pitchFamily="34" charset="0"/>
                      </a:rPr>
                      <a:t>Mexico Co.</a:t>
                    </a:r>
                  </a:p>
                </p:txBody>
              </p:sp>
              <p:cxnSp>
                <p:nvCxnSpPr>
                  <p:cNvPr id="15" name="Straight Arrow Connector 14">
                    <a:extLst>
                      <a:ext uri="{FF2B5EF4-FFF2-40B4-BE49-F238E27FC236}">
                        <a16:creationId xmlns:a16="http://schemas.microsoft.com/office/drawing/2014/main" id="{A41B315D-A542-36B1-C051-276742751B05}"/>
                      </a:ext>
                    </a:extLst>
                  </p:cNvPr>
                  <p:cNvCxnSpPr>
                    <a:cxnSpLocks/>
                    <a:stCxn id="14" idx="3"/>
                    <a:endCxn id="13" idx="1"/>
                  </p:cNvCxnSpPr>
                  <p:nvPr/>
                </p:nvCxnSpPr>
                <p:spPr>
                  <a:xfrm>
                    <a:off x="2876754" y="3894633"/>
                    <a:ext cx="1228163"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3" name="Straight Arrow Connector 22">
                    <a:extLst>
                      <a:ext uri="{FF2B5EF4-FFF2-40B4-BE49-F238E27FC236}">
                        <a16:creationId xmlns:a16="http://schemas.microsoft.com/office/drawing/2014/main" id="{655B85D2-4DFC-78DC-CA43-6FD0AF3D018C}"/>
                      </a:ext>
                    </a:extLst>
                  </p:cNvPr>
                  <p:cNvCxnSpPr/>
                  <p:nvPr/>
                </p:nvCxnSpPr>
                <p:spPr>
                  <a:xfrm>
                    <a:off x="5756314" y="3894633"/>
                    <a:ext cx="1228165"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grpSp>
            <p:sp>
              <p:nvSpPr>
                <p:cNvPr id="12" name="Rectangle 11">
                  <a:extLst>
                    <a:ext uri="{FF2B5EF4-FFF2-40B4-BE49-F238E27FC236}">
                      <a16:creationId xmlns:a16="http://schemas.microsoft.com/office/drawing/2014/main" id="{EA966AFE-34D9-E561-D485-AA4F05BF2AA0}"/>
                    </a:ext>
                  </a:extLst>
                </p:cNvPr>
                <p:cNvSpPr/>
                <p:nvPr/>
              </p:nvSpPr>
              <p:spPr>
                <a:xfrm>
                  <a:off x="4536043" y="1592529"/>
                  <a:ext cx="989646" cy="715576"/>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a:solidFill>
                        <a:schemeClr val="tx1"/>
                      </a:solidFill>
                      <a:latin typeface="Lato" panose="020F0502020204030203" pitchFamily="34" charset="0"/>
                      <a:ea typeface="Lato" panose="020F0502020204030203" pitchFamily="34" charset="0"/>
                      <a:cs typeface="Lato" panose="020F0502020204030203" pitchFamily="34" charset="0"/>
                    </a:rPr>
                    <a:t>Third-party </a:t>
                  </a:r>
                  <a:br>
                    <a:rPr lang="en-US" sz="1000">
                      <a:solidFill>
                        <a:schemeClr val="tx1"/>
                      </a:solidFill>
                      <a:latin typeface="Lato" panose="020F0502020204030203" pitchFamily="34" charset="0"/>
                      <a:ea typeface="Lato" panose="020F0502020204030203" pitchFamily="34" charset="0"/>
                      <a:cs typeface="Lato" panose="020F0502020204030203" pitchFamily="34" charset="0"/>
                    </a:rPr>
                  </a:br>
                  <a:r>
                    <a:rPr lang="en-US" sz="1000">
                      <a:solidFill>
                        <a:schemeClr val="tx1"/>
                      </a:solidFill>
                      <a:latin typeface="Lato" panose="020F0502020204030203" pitchFamily="34" charset="0"/>
                      <a:ea typeface="Lato" panose="020F0502020204030203" pitchFamily="34" charset="0"/>
                      <a:cs typeface="Lato" panose="020F0502020204030203" pitchFamily="34" charset="0"/>
                    </a:rPr>
                    <a:t>North American customer</a:t>
                  </a:r>
                </a:p>
              </p:txBody>
            </p:sp>
            <p:sp>
              <p:nvSpPr>
                <p:cNvPr id="13" name="Rectangle 12">
                  <a:extLst>
                    <a:ext uri="{FF2B5EF4-FFF2-40B4-BE49-F238E27FC236}">
                      <a16:creationId xmlns:a16="http://schemas.microsoft.com/office/drawing/2014/main" id="{2BF314C1-4AD3-B162-5E64-E3B8E247C0B6}"/>
                    </a:ext>
                  </a:extLst>
                </p:cNvPr>
                <p:cNvSpPr/>
                <p:nvPr/>
              </p:nvSpPr>
              <p:spPr>
                <a:xfrm>
                  <a:off x="2810386" y="1592529"/>
                  <a:ext cx="989646" cy="715577"/>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a:solidFill>
                        <a:schemeClr val="tx1"/>
                      </a:solidFill>
                      <a:latin typeface="Lato" panose="020F0502020204030203" pitchFamily="34" charset="0"/>
                      <a:ea typeface="Lato" panose="020F0502020204030203" pitchFamily="34" charset="0"/>
                      <a:cs typeface="Lato" panose="020F0502020204030203" pitchFamily="34" charset="0"/>
                    </a:rPr>
                    <a:t>U.S. Co.</a:t>
                  </a:r>
                </a:p>
              </p:txBody>
            </p:sp>
          </p:grpSp>
          <p:sp>
            <p:nvSpPr>
              <p:cNvPr id="9" name="TextBox 8">
                <a:extLst>
                  <a:ext uri="{FF2B5EF4-FFF2-40B4-BE49-F238E27FC236}">
                    <a16:creationId xmlns:a16="http://schemas.microsoft.com/office/drawing/2014/main" id="{848F74F9-5827-AC53-E359-F68021E5713B}"/>
                  </a:ext>
                </a:extLst>
              </p:cNvPr>
              <p:cNvSpPr txBox="1"/>
              <p:nvPr/>
            </p:nvSpPr>
            <p:spPr>
              <a:xfrm>
                <a:off x="3017737" y="5207033"/>
                <a:ext cx="1459643" cy="504660"/>
              </a:xfrm>
              <a:prstGeom prst="rect">
                <a:avLst/>
              </a:prstGeom>
              <a:noFill/>
            </p:spPr>
            <p:txBody>
              <a:bodyPr wrap="none" rtlCol="0">
                <a:spAutoFit/>
              </a:bodyPr>
              <a:lstStyle/>
              <a:p>
                <a:pPr algn="ctr"/>
                <a:r>
                  <a:rPr lang="en-US" sz="900">
                    <a:latin typeface="Lato" panose="020F0502020204030203" pitchFamily="34" charset="0"/>
                    <a:ea typeface="Lato" panose="020F0502020204030203" pitchFamily="34" charset="0"/>
                    <a:cs typeface="Lato" panose="020F0502020204030203" pitchFamily="34" charset="0"/>
                  </a:rPr>
                  <a:t>Semi-finished</a:t>
                </a:r>
              </a:p>
              <a:p>
                <a:pPr algn="ctr"/>
                <a:r>
                  <a:rPr lang="en-US" sz="900">
                    <a:latin typeface="Lato" panose="020F0502020204030203" pitchFamily="34" charset="0"/>
                    <a:ea typeface="Lato" panose="020F0502020204030203" pitchFamily="34" charset="0"/>
                    <a:cs typeface="Lato" panose="020F0502020204030203" pitchFamily="34" charset="0"/>
                  </a:rPr>
                  <a:t>goods</a:t>
                </a:r>
              </a:p>
            </p:txBody>
          </p:sp>
          <p:sp>
            <p:nvSpPr>
              <p:cNvPr id="10" name="TextBox 9">
                <a:extLst>
                  <a:ext uri="{FF2B5EF4-FFF2-40B4-BE49-F238E27FC236}">
                    <a16:creationId xmlns:a16="http://schemas.microsoft.com/office/drawing/2014/main" id="{EA738EC0-9DB8-2975-3BC2-114CA65C1053}"/>
                  </a:ext>
                </a:extLst>
              </p:cNvPr>
              <p:cNvSpPr txBox="1"/>
              <p:nvPr/>
            </p:nvSpPr>
            <p:spPr>
              <a:xfrm>
                <a:off x="6383571" y="5188673"/>
                <a:ext cx="1577874" cy="315412"/>
              </a:xfrm>
              <a:prstGeom prst="rect">
                <a:avLst/>
              </a:prstGeom>
              <a:noFill/>
            </p:spPr>
            <p:txBody>
              <a:bodyPr wrap="none" rtlCol="0">
                <a:spAutoFit/>
              </a:bodyPr>
              <a:lstStyle/>
              <a:p>
                <a:r>
                  <a:rPr lang="en-US" sz="900">
                    <a:latin typeface="Lato" panose="020F0502020204030203" pitchFamily="34" charset="0"/>
                    <a:ea typeface="Lato" panose="020F0502020204030203" pitchFamily="34" charset="0"/>
                    <a:cs typeface="Lato" panose="020F0502020204030203" pitchFamily="34" charset="0"/>
                  </a:rPr>
                  <a:t>Finished goods</a:t>
                </a:r>
              </a:p>
            </p:txBody>
          </p:sp>
        </p:grpSp>
      </p:grpSp>
      <p:sp>
        <p:nvSpPr>
          <p:cNvPr id="27" name="TextBox 26">
            <a:extLst>
              <a:ext uri="{FF2B5EF4-FFF2-40B4-BE49-F238E27FC236}">
                <a16:creationId xmlns:a16="http://schemas.microsoft.com/office/drawing/2014/main" id="{198868B9-F6FA-A11D-9347-5488F3A31620}"/>
              </a:ext>
            </a:extLst>
          </p:cNvPr>
          <p:cNvSpPr txBox="1">
            <a:spLocks/>
          </p:cNvSpPr>
          <p:nvPr/>
        </p:nvSpPr>
        <p:spPr>
          <a:xfrm>
            <a:off x="1040102" y="4520600"/>
            <a:ext cx="5466286" cy="276999"/>
          </a:xfrm>
          <a:prstGeom prst="rect">
            <a:avLst/>
          </a:prstGeom>
          <a:noFill/>
        </p:spPr>
        <p:txBody>
          <a:bodyPr wrap="square" rtlCol="0">
            <a:spAutoFit/>
          </a:bodyPr>
          <a:lstStyle/>
          <a:p>
            <a:r>
              <a:rPr lang="en-US" sz="1200" b="1"/>
              <a:t>U.S. value-added assembler and distributor </a:t>
            </a:r>
          </a:p>
        </p:txBody>
      </p:sp>
      <p:sp>
        <p:nvSpPr>
          <p:cNvPr id="3" name="Content Placeholder 2">
            <a:extLst>
              <a:ext uri="{FF2B5EF4-FFF2-40B4-BE49-F238E27FC236}">
                <a16:creationId xmlns:a16="http://schemas.microsoft.com/office/drawing/2014/main" id="{C6306A92-4039-6893-BF9B-7D3392F1E7A2}"/>
              </a:ext>
            </a:extLst>
          </p:cNvPr>
          <p:cNvSpPr>
            <a:spLocks noGrp="1"/>
          </p:cNvSpPr>
          <p:nvPr>
            <p:ph idx="1"/>
          </p:nvPr>
        </p:nvSpPr>
        <p:spPr>
          <a:xfrm>
            <a:off x="356614" y="1624629"/>
            <a:ext cx="10444215" cy="4637632"/>
          </a:xfrm>
        </p:spPr>
        <p:txBody>
          <a:bodyPr>
            <a:normAutofit/>
          </a:bodyPr>
          <a:lstStyle/>
          <a:p>
            <a:pPr marL="485782" indent="-285750">
              <a:lnSpc>
                <a:spcPct val="107000"/>
              </a:lnSpc>
              <a:spcBef>
                <a:spcPts val="0"/>
              </a:spcBef>
              <a:spcAft>
                <a:spcPts val="600"/>
              </a:spcAft>
              <a:buFont typeface="Wingdings" panose="05000000000000000000" pitchFamily="2" charset="2"/>
              <a:buChar char="Ø"/>
            </a:pPr>
            <a:r>
              <a:rPr lang="en-US" sz="1400">
                <a:solidFill>
                  <a:schemeClr val="tx1"/>
                </a:solidFill>
                <a:latin typeface="Lato" panose="020F0502020204030203" pitchFamily="34" charset="0"/>
                <a:ea typeface="Lato" panose="020F0502020204030203" pitchFamily="34" charset="0"/>
                <a:cs typeface="Lato" panose="020F0502020204030203" pitchFamily="34" charset="0"/>
              </a:rPr>
              <a:t>A U.S.-based automotive distribution company imports finished goods from a related party in Mexico.</a:t>
            </a:r>
          </a:p>
          <a:p>
            <a:pPr marL="542932" indent="-342900">
              <a:lnSpc>
                <a:spcPct val="117000"/>
              </a:lnSpc>
              <a:spcBef>
                <a:spcPts val="0"/>
              </a:spcBef>
              <a:spcAft>
                <a:spcPts val="600"/>
              </a:spcAft>
              <a:buFont typeface="Arial" panose="020B0604020202020204" pitchFamily="34" charset="0"/>
              <a:buChar char="•"/>
            </a:pPr>
            <a:endParaRPr lang="en-US" sz="1400">
              <a:solidFill>
                <a:schemeClr val="tx1"/>
              </a:solidFill>
              <a:latin typeface="Lato" panose="020F0502020204030203" pitchFamily="34" charset="0"/>
              <a:ea typeface="Lato" panose="020F0502020204030203" pitchFamily="34" charset="0"/>
              <a:cs typeface="Lato" panose="020F0502020204030203" pitchFamily="34" charset="0"/>
            </a:endParaRPr>
          </a:p>
          <a:p>
            <a:pPr marL="542932" indent="-342900">
              <a:lnSpc>
                <a:spcPct val="117000"/>
              </a:lnSpc>
              <a:spcBef>
                <a:spcPts val="0"/>
              </a:spcBef>
              <a:spcAft>
                <a:spcPts val="600"/>
              </a:spcAft>
              <a:buFont typeface="Arial" panose="020B0604020202020204" pitchFamily="34" charset="0"/>
              <a:buChar char="•"/>
            </a:pPr>
            <a:endParaRPr lang="en-US" sz="1400">
              <a:solidFill>
                <a:schemeClr val="tx1"/>
              </a:solidFill>
              <a:latin typeface="Lato" panose="020F0502020204030203" pitchFamily="34" charset="0"/>
              <a:ea typeface="Lato" panose="020F0502020204030203" pitchFamily="34" charset="0"/>
              <a:cs typeface="Lato" panose="020F0502020204030203" pitchFamily="34" charset="0"/>
            </a:endParaRPr>
          </a:p>
          <a:p>
            <a:pPr marL="542932" indent="-342900">
              <a:lnSpc>
                <a:spcPct val="117000"/>
              </a:lnSpc>
              <a:spcBef>
                <a:spcPts val="0"/>
              </a:spcBef>
              <a:spcAft>
                <a:spcPts val="600"/>
              </a:spcAft>
              <a:buFont typeface="Arial" panose="020B0604020202020204" pitchFamily="34" charset="0"/>
              <a:buChar char="•"/>
            </a:pPr>
            <a:endParaRPr lang="en-US" sz="1400">
              <a:solidFill>
                <a:schemeClr val="tx1"/>
              </a:solidFill>
              <a:latin typeface="Lato" panose="020F0502020204030203" pitchFamily="34" charset="0"/>
              <a:ea typeface="Lato" panose="020F0502020204030203" pitchFamily="34" charset="0"/>
              <a:cs typeface="Lato" panose="020F0502020204030203" pitchFamily="34" charset="0"/>
            </a:endParaRPr>
          </a:p>
          <a:p>
            <a:pPr marL="542932" indent="-342900">
              <a:lnSpc>
                <a:spcPct val="117000"/>
              </a:lnSpc>
              <a:spcBef>
                <a:spcPts val="0"/>
              </a:spcBef>
              <a:spcAft>
                <a:spcPts val="600"/>
              </a:spcAft>
              <a:buFont typeface="Arial" panose="020B0604020202020204" pitchFamily="34" charset="0"/>
              <a:buChar char="•"/>
            </a:pPr>
            <a:endParaRPr lang="en-US" sz="1400">
              <a:solidFill>
                <a:schemeClr val="tx1"/>
              </a:solidFill>
              <a:latin typeface="Lato" panose="020F0502020204030203" pitchFamily="34" charset="0"/>
              <a:ea typeface="Lato" panose="020F0502020204030203" pitchFamily="34" charset="0"/>
              <a:cs typeface="Lato" panose="020F0502020204030203" pitchFamily="34" charset="0"/>
            </a:endParaRPr>
          </a:p>
          <a:p>
            <a:pPr marL="542932" indent="-342900">
              <a:lnSpc>
                <a:spcPct val="117000"/>
              </a:lnSpc>
              <a:spcBef>
                <a:spcPts val="0"/>
              </a:spcBef>
              <a:spcAft>
                <a:spcPts val="600"/>
              </a:spcAft>
              <a:buFont typeface="Arial" panose="020B0604020202020204" pitchFamily="34" charset="0"/>
              <a:buChar char="•"/>
            </a:pPr>
            <a:endParaRPr lang="en-US" sz="1400">
              <a:solidFill>
                <a:schemeClr val="tx1"/>
              </a:solidFill>
              <a:latin typeface="Lato" panose="020F0502020204030203" pitchFamily="34" charset="0"/>
              <a:ea typeface="Lato" panose="020F0502020204030203" pitchFamily="34" charset="0"/>
              <a:cs typeface="Lato" panose="020F0502020204030203" pitchFamily="34" charset="0"/>
            </a:endParaRPr>
          </a:p>
          <a:p>
            <a:pPr marL="200032">
              <a:lnSpc>
                <a:spcPct val="150000"/>
              </a:lnSpc>
              <a:spcBef>
                <a:spcPts val="0"/>
              </a:spcBef>
              <a:spcAft>
                <a:spcPts val="600"/>
              </a:spcAft>
            </a:pPr>
            <a:r>
              <a:rPr lang="en-US" sz="1400">
                <a:solidFill>
                  <a:schemeClr val="bg1"/>
                </a:solidFill>
                <a:latin typeface="Lato" panose="020F0502020204030203" pitchFamily="34" charset="0"/>
                <a:ea typeface="Lato" panose="020F0502020204030203" pitchFamily="34" charset="0"/>
                <a:cs typeface="Lato" panose="020F0502020204030203" pitchFamily="34" charset="0"/>
              </a:rPr>
              <a:t>       Tariffs increase the cost of these finished goods, impacting profitability.</a:t>
            </a:r>
          </a:p>
          <a:p>
            <a:pPr marL="200032">
              <a:lnSpc>
                <a:spcPct val="107000"/>
              </a:lnSpc>
              <a:spcBef>
                <a:spcPts val="0"/>
              </a:spcBef>
              <a:spcAft>
                <a:spcPts val="600"/>
              </a:spcAft>
            </a:pPr>
            <a:endParaRPr lang="en-US" sz="1600">
              <a:solidFill>
                <a:schemeClr val="tx1"/>
              </a:solidFill>
              <a:latin typeface="Lato" panose="020F0502020204030203" pitchFamily="34" charset="0"/>
              <a:ea typeface="Lato" panose="020F0502020204030203" pitchFamily="34" charset="0"/>
              <a:cs typeface="Lato" panose="020F0502020204030203" pitchFamily="34" charset="0"/>
            </a:endParaRPr>
          </a:p>
          <a:p>
            <a:pPr marL="485782" indent="-285750">
              <a:lnSpc>
                <a:spcPct val="107000"/>
              </a:lnSpc>
              <a:spcBef>
                <a:spcPts val="0"/>
              </a:spcBef>
              <a:spcAft>
                <a:spcPts val="600"/>
              </a:spcAft>
              <a:buFont typeface="Wingdings" panose="05000000000000000000" pitchFamily="2" charset="2"/>
              <a:buChar char="Ø"/>
            </a:pPr>
            <a:endParaRPr lang="en-US" sz="1400">
              <a:solidFill>
                <a:schemeClr val="bg1"/>
              </a:solidFill>
              <a:latin typeface="Lato" panose="020F0502020204030203" pitchFamily="34" charset="0"/>
              <a:ea typeface="Lato" panose="020F0502020204030203" pitchFamily="34" charset="0"/>
              <a:cs typeface="Lato" panose="020F0502020204030203" pitchFamily="34" charset="0"/>
            </a:endParaRPr>
          </a:p>
          <a:p>
            <a:pPr marL="485782" indent="-285750">
              <a:lnSpc>
                <a:spcPct val="107000"/>
              </a:lnSpc>
              <a:spcBef>
                <a:spcPts val="0"/>
              </a:spcBef>
              <a:spcAft>
                <a:spcPts val="600"/>
              </a:spcAft>
              <a:buFont typeface="Wingdings" panose="05000000000000000000" pitchFamily="2" charset="2"/>
              <a:buChar char="Ø"/>
            </a:pPr>
            <a:endParaRPr lang="en-US" sz="1400">
              <a:solidFill>
                <a:schemeClr val="tx1"/>
              </a:solidFill>
              <a:latin typeface="Lato" panose="020F0502020204030203" pitchFamily="34" charset="0"/>
              <a:ea typeface="Lato" panose="020F0502020204030203" pitchFamily="34" charset="0"/>
              <a:cs typeface="Lato" panose="020F0502020204030203" pitchFamily="34" charset="0"/>
            </a:endParaRPr>
          </a:p>
          <a:p>
            <a:pPr marL="485782" indent="-285750">
              <a:lnSpc>
                <a:spcPct val="107000"/>
              </a:lnSpc>
              <a:spcBef>
                <a:spcPts val="0"/>
              </a:spcBef>
              <a:spcAft>
                <a:spcPts val="600"/>
              </a:spcAft>
              <a:buFont typeface="Wingdings" panose="05000000000000000000" pitchFamily="2" charset="2"/>
              <a:buChar char="Ø"/>
            </a:pPr>
            <a:endParaRPr lang="en-US" sz="1400">
              <a:solidFill>
                <a:schemeClr val="tx1"/>
              </a:solidFill>
              <a:latin typeface="Lato" panose="020F0502020204030203" pitchFamily="34" charset="0"/>
              <a:ea typeface="Lato" panose="020F0502020204030203" pitchFamily="34" charset="0"/>
              <a:cs typeface="Lato" panose="020F0502020204030203" pitchFamily="34" charset="0"/>
            </a:endParaRPr>
          </a:p>
          <a:p>
            <a:pPr marL="485782" indent="-285750">
              <a:lnSpc>
                <a:spcPct val="107000"/>
              </a:lnSpc>
              <a:spcBef>
                <a:spcPts val="0"/>
              </a:spcBef>
              <a:spcAft>
                <a:spcPts val="600"/>
              </a:spcAft>
              <a:buFont typeface="Wingdings" panose="05000000000000000000" pitchFamily="2" charset="2"/>
              <a:buChar char="Ø"/>
            </a:pPr>
            <a:endParaRPr lang="en-US" sz="1400">
              <a:solidFill>
                <a:schemeClr val="tx1"/>
              </a:solidFill>
              <a:latin typeface="Lato" panose="020F0502020204030203" pitchFamily="34" charset="0"/>
              <a:ea typeface="Lato" panose="020F0502020204030203" pitchFamily="34" charset="0"/>
              <a:cs typeface="Lato" panose="020F0502020204030203" pitchFamily="34" charset="0"/>
            </a:endParaRPr>
          </a:p>
          <a:p>
            <a:pPr marL="485782" indent="-285750">
              <a:lnSpc>
                <a:spcPct val="107000"/>
              </a:lnSpc>
              <a:spcBef>
                <a:spcPts val="0"/>
              </a:spcBef>
              <a:spcAft>
                <a:spcPts val="600"/>
              </a:spcAft>
              <a:buFont typeface="Wingdings" panose="05000000000000000000" pitchFamily="2" charset="2"/>
              <a:buChar char="Ø"/>
            </a:pPr>
            <a:endParaRPr lang="en-US" sz="1400">
              <a:solidFill>
                <a:schemeClr val="tx1"/>
              </a:solidFill>
              <a:latin typeface="Lato" panose="020F0502020204030203" pitchFamily="34" charset="0"/>
              <a:ea typeface="Lato" panose="020F0502020204030203" pitchFamily="34" charset="0"/>
              <a:cs typeface="Lato" panose="020F0502020204030203" pitchFamily="34" charset="0"/>
            </a:endParaRPr>
          </a:p>
          <a:p>
            <a:pPr marL="485782" indent="-285750">
              <a:lnSpc>
                <a:spcPct val="107000"/>
              </a:lnSpc>
              <a:spcBef>
                <a:spcPts val="0"/>
              </a:spcBef>
              <a:spcAft>
                <a:spcPts val="600"/>
              </a:spcAft>
              <a:buFont typeface="Wingdings" panose="05000000000000000000" pitchFamily="2" charset="2"/>
              <a:buChar char="Ø"/>
            </a:pPr>
            <a:r>
              <a:rPr lang="en-US" sz="1400">
                <a:solidFill>
                  <a:schemeClr val="tx1"/>
                </a:solidFill>
                <a:latin typeface="Lato" panose="020F0502020204030203" pitchFamily="34" charset="0"/>
                <a:ea typeface="Lato" panose="020F0502020204030203" pitchFamily="34" charset="0"/>
                <a:cs typeface="Lato" panose="020F0502020204030203" pitchFamily="34" charset="0"/>
              </a:rPr>
              <a:t>Shift assembly to the United States: Move the final assembly of parts to a U.S. facility.</a:t>
            </a:r>
          </a:p>
          <a:p>
            <a:pPr marL="200032">
              <a:lnSpc>
                <a:spcPct val="107000"/>
              </a:lnSpc>
              <a:spcBef>
                <a:spcPts val="0"/>
              </a:spcBef>
              <a:spcAft>
                <a:spcPts val="600"/>
              </a:spcAft>
            </a:pPr>
            <a:endParaRPr lang="en-US" sz="1600">
              <a:solidFill>
                <a:srgbClr val="1F3D7C"/>
              </a:solidFill>
              <a:latin typeface="Lato" panose="020F0502020204030203" pitchFamily="34" charset="0"/>
              <a:ea typeface="Lato" panose="020F0502020204030203" pitchFamily="34" charset="0"/>
              <a:cs typeface="Lato" panose="020F0502020204030203" pitchFamily="34" charset="0"/>
            </a:endParaRPr>
          </a:p>
        </p:txBody>
      </p:sp>
    </p:spTree>
    <p:extLst>
      <p:ext uri="{BB962C8B-B14F-4D97-AF65-F5344CB8AC3E}">
        <p14:creationId xmlns:p14="http://schemas.microsoft.com/office/powerpoint/2010/main" val="390333700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7DD0B0-D0F4-6756-A191-3C8BADC647D4}"/>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7829C7D-FA6B-CD74-DCC9-75AAB39F7A6A}"/>
              </a:ext>
            </a:extLst>
          </p:cNvPr>
          <p:cNvSpPr>
            <a:spLocks noGrp="1"/>
          </p:cNvSpPr>
          <p:nvPr>
            <p:ph type="sldNum" sz="quarter" idx="12"/>
          </p:nvPr>
        </p:nvSpPr>
        <p:spPr/>
        <p:txBody>
          <a:bodyPr/>
          <a:lstStyle/>
          <a:p>
            <a:fld id="{CC9CBBE5-4429-4ADA-B89E-87EB3534B4A3}" type="slidenum">
              <a:rPr lang="en-US" smtClean="0"/>
              <a:pPr/>
              <a:t>17</a:t>
            </a:fld>
            <a:endParaRPr lang="en-US"/>
          </a:p>
        </p:txBody>
      </p:sp>
      <p:sp>
        <p:nvSpPr>
          <p:cNvPr id="5" name="Title 2">
            <a:extLst>
              <a:ext uri="{FF2B5EF4-FFF2-40B4-BE49-F238E27FC236}">
                <a16:creationId xmlns:a16="http://schemas.microsoft.com/office/drawing/2014/main" id="{AB275059-AE18-F11E-0C3C-3D3C6952010F}"/>
              </a:ext>
            </a:extLst>
          </p:cNvPr>
          <p:cNvSpPr txBox="1">
            <a:spLocks/>
          </p:cNvSpPr>
          <p:nvPr/>
        </p:nvSpPr>
        <p:spPr>
          <a:xfrm>
            <a:off x="930146" y="2034997"/>
            <a:ext cx="10339052" cy="2116639"/>
          </a:xfrm>
          <a:prstGeom prst="rect">
            <a:avLst/>
          </a:prstGeom>
        </p:spPr>
        <p:txBody>
          <a:bodyPr vert="horz" lIns="91440" tIns="45720" rIns="91440" bIns="45720" rtlCol="0" anchor="t">
            <a:noAutofit/>
          </a:bodyPr>
          <a:lstStyle>
            <a:lvl1pPr algn="l" defTabSz="914414" rtl="0" eaLnBrk="1" latinLnBrk="0" hangingPunct="1">
              <a:lnSpc>
                <a:spcPct val="90000"/>
              </a:lnSpc>
              <a:spcBef>
                <a:spcPct val="0"/>
              </a:spcBef>
              <a:buNone/>
              <a:defRPr sz="4800" kern="1200">
                <a:solidFill>
                  <a:schemeClr val="bg1"/>
                </a:solidFill>
                <a:latin typeface="Lato Bold" panose="020F0502020204030203" pitchFamily="34" charset="0"/>
                <a:ea typeface="Lato Bold" panose="020F0502020204030203" pitchFamily="34" charset="0"/>
                <a:cs typeface="Lato Bold" panose="020F0502020204030203" pitchFamily="34" charset="0"/>
              </a:defRPr>
            </a:lvl1pPr>
          </a:lstStyle>
          <a:p>
            <a:pPr algn="ctr"/>
            <a:r>
              <a:rPr lang="en-US" dirty="0">
                <a:latin typeface="Lato Bold"/>
                <a:ea typeface="Lato Bold"/>
                <a:cs typeface="Lato Bold"/>
              </a:rPr>
              <a:t>Other Mitigation Strategies</a:t>
            </a:r>
            <a:endParaRPr lang="en-US" dirty="0"/>
          </a:p>
        </p:txBody>
      </p:sp>
    </p:spTree>
    <p:extLst>
      <p:ext uri="{BB962C8B-B14F-4D97-AF65-F5344CB8AC3E}">
        <p14:creationId xmlns:p14="http://schemas.microsoft.com/office/powerpoint/2010/main" val="306088992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5A1975-30D9-D12E-1E09-09AFBBFB797A}"/>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5B60C64-7E2C-94C9-6D49-AC3DDE316275}"/>
              </a:ext>
            </a:extLst>
          </p:cNvPr>
          <p:cNvSpPr>
            <a:spLocks noGrp="1"/>
          </p:cNvSpPr>
          <p:nvPr>
            <p:ph type="sldNum" sz="quarter" idx="12"/>
          </p:nvPr>
        </p:nvSpPr>
        <p:spPr/>
        <p:txBody>
          <a:bodyPr/>
          <a:lstStyle/>
          <a:p>
            <a:fld id="{CC9CBBE5-4429-4ADA-B89E-87EB3534B4A3}" type="slidenum">
              <a:rPr lang="en-US" smtClean="0"/>
              <a:pPr/>
              <a:t>18</a:t>
            </a:fld>
            <a:endParaRPr lang="en-US"/>
          </a:p>
        </p:txBody>
      </p:sp>
      <p:sp>
        <p:nvSpPr>
          <p:cNvPr id="3" name="Content Placeholder 2">
            <a:extLst>
              <a:ext uri="{FF2B5EF4-FFF2-40B4-BE49-F238E27FC236}">
                <a16:creationId xmlns:a16="http://schemas.microsoft.com/office/drawing/2014/main" id="{00F1FBDF-E591-FCE3-50F1-BCBF8F7AFF18}"/>
              </a:ext>
            </a:extLst>
          </p:cNvPr>
          <p:cNvSpPr>
            <a:spLocks noGrp="1"/>
          </p:cNvSpPr>
          <p:nvPr>
            <p:ph idx="1"/>
          </p:nvPr>
        </p:nvSpPr>
        <p:spPr/>
        <p:txBody>
          <a:bodyPr>
            <a:normAutofit lnSpcReduction="10000"/>
          </a:bodyPr>
          <a:lstStyle/>
          <a:p>
            <a:r>
              <a:rPr lang="en-US" dirty="0"/>
              <a:t>Manufacturers can leverage several additional strategies to mitigate tariff impacts based on specific needs, product and manufacturing considerations, and priorities, including:</a:t>
            </a:r>
          </a:p>
          <a:p>
            <a:endParaRPr lang="en-US" dirty="0"/>
          </a:p>
          <a:p>
            <a:pPr marL="514350" indent="-514350">
              <a:buFont typeface="+mj-lt"/>
              <a:buAutoNum type="arabicPeriod"/>
            </a:pPr>
            <a:r>
              <a:rPr lang="en-US" dirty="0"/>
              <a:t>HTS reclassification</a:t>
            </a:r>
          </a:p>
          <a:p>
            <a:pPr marL="514350" indent="-514350">
              <a:buFont typeface="+mj-lt"/>
              <a:buAutoNum type="arabicPeriod"/>
            </a:pPr>
            <a:r>
              <a:rPr lang="en-US" dirty="0"/>
              <a:t>Tariff engineering</a:t>
            </a:r>
          </a:p>
          <a:p>
            <a:pPr marL="514350" indent="-514350">
              <a:buFont typeface="+mj-lt"/>
              <a:buAutoNum type="arabicPeriod"/>
            </a:pPr>
            <a:r>
              <a:rPr lang="en-US" dirty="0"/>
              <a:t>Make vs. buy</a:t>
            </a:r>
          </a:p>
          <a:p>
            <a:pPr marL="514350" indent="-514350">
              <a:buFont typeface="+mj-lt"/>
              <a:buAutoNum type="arabicPeriod"/>
            </a:pPr>
            <a:r>
              <a:rPr lang="en-US" dirty="0"/>
              <a:t>Alterative sourcing</a:t>
            </a:r>
          </a:p>
          <a:p>
            <a:pPr marL="514350" indent="-514350">
              <a:buFont typeface="+mj-lt"/>
              <a:buAutoNum type="arabicPeriod"/>
            </a:pPr>
            <a:r>
              <a:rPr lang="en-US" dirty="0"/>
              <a:t>Reshoring and production transfer</a:t>
            </a:r>
          </a:p>
          <a:p>
            <a:endParaRPr lang="en-US" dirty="0"/>
          </a:p>
          <a:p>
            <a:endParaRPr lang="en-US" dirty="0"/>
          </a:p>
          <a:p>
            <a:endParaRPr lang="en-US" dirty="0"/>
          </a:p>
          <a:p>
            <a:pPr marL="457200" indent="-457200">
              <a:buFont typeface="Arial" panose="020B0604020202020204" pitchFamily="34" charset="0"/>
              <a:buChar char="•"/>
            </a:pPr>
            <a:endParaRPr lang="en-US" sz="2200" dirty="0">
              <a:solidFill>
                <a:schemeClr val="tx1">
                  <a:lumMod val="85000"/>
                  <a:lumOff val="15000"/>
                </a:schemeClr>
              </a:solidFill>
              <a:latin typeface="Lato Regular" panose="020F0502020204030203" pitchFamily="34" charset="0"/>
              <a:ea typeface="Lato Regular" panose="020F0502020204030203" pitchFamily="34" charset="0"/>
              <a:cs typeface="Lato Regular" panose="020F0502020204030203" pitchFamily="34" charset="0"/>
            </a:endParaRPr>
          </a:p>
        </p:txBody>
      </p:sp>
      <p:sp>
        <p:nvSpPr>
          <p:cNvPr id="4" name="Title 3">
            <a:extLst>
              <a:ext uri="{FF2B5EF4-FFF2-40B4-BE49-F238E27FC236}">
                <a16:creationId xmlns:a16="http://schemas.microsoft.com/office/drawing/2014/main" id="{CC9E1C48-B0BA-9468-41A3-64B3AA48B406}"/>
              </a:ext>
            </a:extLst>
          </p:cNvPr>
          <p:cNvSpPr>
            <a:spLocks noGrp="1"/>
          </p:cNvSpPr>
          <p:nvPr>
            <p:ph type="title"/>
          </p:nvPr>
        </p:nvSpPr>
        <p:spPr/>
        <p:txBody>
          <a:bodyPr>
            <a:normAutofit/>
          </a:bodyPr>
          <a:lstStyle/>
          <a:p>
            <a:r>
              <a:rPr lang="en-US" dirty="0"/>
              <a:t>Other Mitigation Strategies</a:t>
            </a:r>
          </a:p>
        </p:txBody>
      </p:sp>
    </p:spTree>
    <p:extLst>
      <p:ext uri="{BB962C8B-B14F-4D97-AF65-F5344CB8AC3E}">
        <p14:creationId xmlns:p14="http://schemas.microsoft.com/office/powerpoint/2010/main" val="373342751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AE701E-6608-668F-94D3-1D5E90EE8BD2}"/>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B5E6FF1-C8C8-F462-D3BE-4AA105F4FC6F}"/>
              </a:ext>
            </a:extLst>
          </p:cNvPr>
          <p:cNvSpPr>
            <a:spLocks noGrp="1"/>
          </p:cNvSpPr>
          <p:nvPr>
            <p:ph type="sldNum" sz="quarter" idx="12"/>
          </p:nvPr>
        </p:nvSpPr>
        <p:spPr/>
        <p:txBody>
          <a:bodyPr/>
          <a:lstStyle/>
          <a:p>
            <a:fld id="{CC9CBBE5-4429-4ADA-B89E-87EB3534B4A3}" type="slidenum">
              <a:rPr lang="en-US" smtClean="0"/>
              <a:pPr/>
              <a:t>19</a:t>
            </a:fld>
            <a:endParaRPr lang="en-US"/>
          </a:p>
        </p:txBody>
      </p:sp>
      <p:sp>
        <p:nvSpPr>
          <p:cNvPr id="5" name="Title 2">
            <a:extLst>
              <a:ext uri="{FF2B5EF4-FFF2-40B4-BE49-F238E27FC236}">
                <a16:creationId xmlns:a16="http://schemas.microsoft.com/office/drawing/2014/main" id="{19C1F910-BAEA-FFC7-23CF-E6168409E67A}"/>
              </a:ext>
            </a:extLst>
          </p:cNvPr>
          <p:cNvSpPr txBox="1">
            <a:spLocks/>
          </p:cNvSpPr>
          <p:nvPr/>
        </p:nvSpPr>
        <p:spPr>
          <a:xfrm>
            <a:off x="930146" y="2034997"/>
            <a:ext cx="10339052" cy="2116639"/>
          </a:xfrm>
          <a:prstGeom prst="rect">
            <a:avLst/>
          </a:prstGeom>
        </p:spPr>
        <p:txBody>
          <a:bodyPr vert="horz" lIns="91440" tIns="45720" rIns="91440" bIns="45720" rtlCol="0" anchor="t">
            <a:noAutofit/>
          </a:bodyPr>
          <a:lstStyle>
            <a:lvl1pPr algn="l" defTabSz="914414" rtl="0" eaLnBrk="1" latinLnBrk="0" hangingPunct="1">
              <a:lnSpc>
                <a:spcPct val="90000"/>
              </a:lnSpc>
              <a:spcBef>
                <a:spcPct val="0"/>
              </a:spcBef>
              <a:buNone/>
              <a:defRPr sz="4800" kern="1200">
                <a:solidFill>
                  <a:schemeClr val="bg1"/>
                </a:solidFill>
                <a:latin typeface="Lato Bold" panose="020F0502020204030203" pitchFamily="34" charset="0"/>
                <a:ea typeface="Lato Bold" panose="020F0502020204030203" pitchFamily="34" charset="0"/>
                <a:cs typeface="Lato Bold" panose="020F0502020204030203" pitchFamily="34" charset="0"/>
              </a:defRPr>
            </a:lvl1pPr>
          </a:lstStyle>
          <a:p>
            <a:pPr algn="ctr"/>
            <a:r>
              <a:rPr lang="en-US" dirty="0">
                <a:latin typeface="Lato Bold"/>
                <a:ea typeface="Lato Bold"/>
                <a:cs typeface="Lato Bold"/>
              </a:rPr>
              <a:t>Client Examples</a:t>
            </a:r>
            <a:endParaRPr lang="en-US" dirty="0"/>
          </a:p>
        </p:txBody>
      </p:sp>
    </p:spTree>
    <p:extLst>
      <p:ext uri="{BB962C8B-B14F-4D97-AF65-F5344CB8AC3E}">
        <p14:creationId xmlns:p14="http://schemas.microsoft.com/office/powerpoint/2010/main" val="31354457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F25580F0-2678-AFCA-3ABE-4D8C285356A8}"/>
              </a:ext>
            </a:extLst>
          </p:cNvPr>
          <p:cNvSpPr>
            <a:spLocks noGrp="1"/>
          </p:cNvSpPr>
          <p:nvPr>
            <p:ph type="title"/>
          </p:nvPr>
        </p:nvSpPr>
        <p:spPr/>
        <p:txBody>
          <a:bodyPr>
            <a:normAutofit/>
          </a:bodyPr>
          <a:lstStyle/>
          <a:p>
            <a:r>
              <a:rPr lang="en-US"/>
              <a:t>Presenters</a:t>
            </a:r>
          </a:p>
        </p:txBody>
      </p:sp>
      <p:sp>
        <p:nvSpPr>
          <p:cNvPr id="18" name="Slide Number Placeholder 1"/>
          <p:cNvSpPr>
            <a:spLocks noGrp="1"/>
          </p:cNvSpPr>
          <p:nvPr>
            <p:ph type="sldNum" sz="quarter" idx="12"/>
          </p:nvPr>
        </p:nvSpPr>
        <p:spPr>
          <a:xfrm>
            <a:off x="11252200" y="6341651"/>
            <a:ext cx="635000" cy="365125"/>
          </a:xfrm>
        </p:spPr>
        <p:txBody>
          <a:bodyPr/>
          <a:lstStyle/>
          <a:p>
            <a:fld id="{DF9B8219-30F1-4A55-A193-7360DE8F914E}" type="slidenum">
              <a:rPr lang="en-US" smtClean="0"/>
              <a:pPr/>
              <a:t>2</a:t>
            </a:fld>
            <a:endParaRPr lang="en-US"/>
          </a:p>
        </p:txBody>
      </p:sp>
      <p:sp>
        <p:nvSpPr>
          <p:cNvPr id="23" name="Content Placeholder 7">
            <a:extLst>
              <a:ext uri="{FF2B5EF4-FFF2-40B4-BE49-F238E27FC236}">
                <a16:creationId xmlns:a16="http://schemas.microsoft.com/office/drawing/2014/main" id="{5E95FB62-8247-7910-09D2-E82152CDD01E}"/>
              </a:ext>
            </a:extLst>
          </p:cNvPr>
          <p:cNvSpPr txBox="1">
            <a:spLocks/>
          </p:cNvSpPr>
          <p:nvPr/>
        </p:nvSpPr>
        <p:spPr>
          <a:xfrm>
            <a:off x="8839403" y="5308240"/>
            <a:ext cx="2276257" cy="947026"/>
          </a:xfrm>
          <a:prstGeom prst="rect">
            <a:avLst/>
          </a:prstGeom>
        </p:spPr>
        <p:txBody>
          <a:bodyPr vert="horz" lIns="91440" tIns="45720" rIns="91440" bIns="45720" rtlCol="0" anchor="t">
            <a:normAutofit/>
          </a:bodyPr>
          <a:lstStyle>
            <a:defPPr>
              <a:defRPr lang="en-US"/>
            </a:defPPr>
            <a:lvl1pPr marL="0" indent="0" algn="l" defTabSz="914414" rtl="0" eaLnBrk="1" latinLnBrk="0" hangingPunct="1">
              <a:lnSpc>
                <a:spcPct val="90000"/>
              </a:lnSpc>
              <a:spcBef>
                <a:spcPts val="1000"/>
              </a:spcBef>
              <a:buFont typeface="Arial" panose="020B0604020202020204" pitchFamily="34" charset="0"/>
              <a:buNone/>
              <a:defRPr sz="2400" kern="1200">
                <a:solidFill>
                  <a:schemeClr val="accent5"/>
                </a:solidFill>
                <a:latin typeface="Lato Bold" panose="020F0502020204030203" pitchFamily="34" charset="0"/>
                <a:ea typeface="Lato Bold" panose="020F0502020204030203" pitchFamily="34" charset="0"/>
                <a:cs typeface="Lato Bold" panose="020F0502020204030203" pitchFamily="34" charset="0"/>
              </a:defRPr>
            </a:lvl1pPr>
            <a:lvl2pPr marL="0" indent="0" algn="l" defTabSz="914414" rtl="0" eaLnBrk="1" latinLnBrk="0" hangingPunct="1">
              <a:lnSpc>
                <a:spcPct val="90000"/>
              </a:lnSpc>
              <a:spcBef>
                <a:spcPts val="501"/>
              </a:spcBef>
              <a:buFont typeface="Arial" panose="020B0604020202020204" pitchFamily="34" charset="0"/>
              <a:buNone/>
              <a:defRPr sz="2200" kern="1200">
                <a:solidFill>
                  <a:schemeClr val="tx1">
                    <a:lumMod val="85000"/>
                    <a:lumOff val="15000"/>
                  </a:schemeClr>
                </a:solidFill>
                <a:latin typeface="Lato Regular" panose="020F0502020204030203" pitchFamily="34" charset="0"/>
                <a:ea typeface="Lato Regular" panose="020F0502020204030203" pitchFamily="34" charset="0"/>
                <a:cs typeface="Lato Regular" panose="020F0502020204030203" pitchFamily="34" charset="0"/>
              </a:defRPr>
            </a:lvl2pPr>
            <a:lvl3pPr marL="227013" indent="-227013" algn="l" defTabSz="914414" rtl="0" eaLnBrk="1" latinLnBrk="0" hangingPunct="1">
              <a:lnSpc>
                <a:spcPct val="90000"/>
              </a:lnSpc>
              <a:spcBef>
                <a:spcPts val="501"/>
              </a:spcBef>
              <a:buClr>
                <a:schemeClr val="accent4"/>
              </a:buClr>
              <a:buSzPct val="80000"/>
              <a:buFont typeface="Arial" panose="020B0604020202020204" pitchFamily="34" charset="0"/>
              <a:buChar char="•"/>
              <a:defRPr sz="2000" kern="1200">
                <a:solidFill>
                  <a:schemeClr val="tx1">
                    <a:lumMod val="85000"/>
                    <a:lumOff val="15000"/>
                  </a:schemeClr>
                </a:solidFill>
                <a:latin typeface="Lato Regular" panose="020F0502020204030203" pitchFamily="34" charset="0"/>
                <a:ea typeface="Lato Regular" panose="020F0502020204030203" pitchFamily="34" charset="0"/>
                <a:cs typeface="Lato Regular" panose="020F0502020204030203" pitchFamily="34" charset="0"/>
              </a:defRPr>
            </a:lvl3pPr>
            <a:lvl4pPr marL="569913" indent="-230188" algn="l" defTabSz="914414" rtl="0" eaLnBrk="1" latinLnBrk="0" hangingPunct="1">
              <a:lnSpc>
                <a:spcPct val="90000"/>
              </a:lnSpc>
              <a:spcBef>
                <a:spcPts val="501"/>
              </a:spcBef>
              <a:buClr>
                <a:schemeClr val="accent4"/>
              </a:buClr>
              <a:buFont typeface="Lato Regular" panose="020F0502020204030203" pitchFamily="34" charset="0"/>
              <a:buChar char="»"/>
              <a:defRPr sz="1800" kern="1200">
                <a:solidFill>
                  <a:schemeClr val="tx1">
                    <a:lumMod val="85000"/>
                    <a:lumOff val="15000"/>
                  </a:schemeClr>
                </a:solidFill>
                <a:latin typeface="Lato Regular" panose="020F0502020204030203" pitchFamily="34" charset="0"/>
                <a:ea typeface="Lato Regular" panose="020F0502020204030203" pitchFamily="34" charset="0"/>
                <a:cs typeface="Lato Regular" panose="020F0502020204030203" pitchFamily="34" charset="0"/>
              </a:defRPr>
            </a:lvl4pPr>
            <a:lvl5pPr marL="914400" indent="-227013" algn="l" defTabSz="914414" rtl="0" eaLnBrk="1" latinLnBrk="0" hangingPunct="1">
              <a:lnSpc>
                <a:spcPct val="90000"/>
              </a:lnSpc>
              <a:spcBef>
                <a:spcPts val="501"/>
              </a:spcBef>
              <a:buClr>
                <a:schemeClr val="accent4"/>
              </a:buClr>
              <a:buFont typeface="Lato Regular" panose="020F0502020204030203" pitchFamily="34" charset="0"/>
              <a:buChar char="◦"/>
              <a:defRPr sz="1800" kern="1200">
                <a:solidFill>
                  <a:schemeClr val="tx1">
                    <a:lumMod val="85000"/>
                    <a:lumOff val="15000"/>
                  </a:schemeClr>
                </a:solidFill>
                <a:latin typeface="Lato Regular" panose="020F0502020204030203" pitchFamily="34" charset="0"/>
                <a:ea typeface="Lato Regular" panose="020F0502020204030203" pitchFamily="34" charset="0"/>
                <a:cs typeface="Lato Regular" panose="020F0502020204030203" pitchFamily="34" charset="0"/>
              </a:defRPr>
            </a:lvl5pPr>
            <a:lvl6pPr marL="2514639" indent="-228604" algn="l" defTabSz="914414" rtl="0" eaLnBrk="1" latinLnBrk="0" hangingPunct="1">
              <a:lnSpc>
                <a:spcPct val="90000"/>
              </a:lnSpc>
              <a:spcBef>
                <a:spcPts val="501"/>
              </a:spcBef>
              <a:buFont typeface="Arial" panose="020B0604020202020204" pitchFamily="34" charset="0"/>
              <a:buChar char="•"/>
              <a:defRPr sz="1800" kern="1200">
                <a:solidFill>
                  <a:schemeClr val="tx1"/>
                </a:solidFill>
                <a:latin typeface="+mn-lt"/>
                <a:ea typeface="+mn-ea"/>
                <a:cs typeface="+mn-cs"/>
              </a:defRPr>
            </a:lvl6pPr>
            <a:lvl7pPr marL="2971846" indent="-228604" algn="l" defTabSz="914414" rtl="0" eaLnBrk="1" latinLnBrk="0" hangingPunct="1">
              <a:lnSpc>
                <a:spcPct val="90000"/>
              </a:lnSpc>
              <a:spcBef>
                <a:spcPts val="501"/>
              </a:spcBef>
              <a:buFont typeface="Arial" panose="020B0604020202020204" pitchFamily="34" charset="0"/>
              <a:buChar char="•"/>
              <a:defRPr sz="1800" kern="1200">
                <a:solidFill>
                  <a:schemeClr val="tx1"/>
                </a:solidFill>
                <a:latin typeface="+mn-lt"/>
                <a:ea typeface="+mn-ea"/>
                <a:cs typeface="+mn-cs"/>
              </a:defRPr>
            </a:lvl7pPr>
            <a:lvl8pPr marL="3429053" indent="-228604" algn="l" defTabSz="914414" rtl="0" eaLnBrk="1" latinLnBrk="0" hangingPunct="1">
              <a:lnSpc>
                <a:spcPct val="90000"/>
              </a:lnSpc>
              <a:spcBef>
                <a:spcPts val="501"/>
              </a:spcBef>
              <a:buFont typeface="Arial" panose="020B0604020202020204" pitchFamily="34" charset="0"/>
              <a:buChar char="•"/>
              <a:defRPr sz="1800" kern="1200">
                <a:solidFill>
                  <a:schemeClr val="tx1"/>
                </a:solidFill>
                <a:latin typeface="+mn-lt"/>
                <a:ea typeface="+mn-ea"/>
                <a:cs typeface="+mn-cs"/>
              </a:defRPr>
            </a:lvl8pPr>
            <a:lvl9pPr marL="3886261" indent="-228604" algn="l" defTabSz="914414" rtl="0" eaLnBrk="1" latinLnBrk="0" hangingPunct="1">
              <a:lnSpc>
                <a:spcPct val="90000"/>
              </a:lnSpc>
              <a:spcBef>
                <a:spcPts val="501"/>
              </a:spcBef>
              <a:buFont typeface="Arial" panose="020B0604020202020204" pitchFamily="34" charset="0"/>
              <a:buChar char="•"/>
              <a:defRPr sz="1800" kern="1200">
                <a:solidFill>
                  <a:schemeClr val="tx1"/>
                </a:solidFill>
                <a:latin typeface="+mn-lt"/>
                <a:ea typeface="+mn-ea"/>
                <a:cs typeface="+mn-cs"/>
              </a:defRPr>
            </a:lvl9pPr>
          </a:lstStyle>
          <a:p>
            <a:r>
              <a:rPr lang="en-US" sz="1800" dirty="0">
                <a:solidFill>
                  <a:schemeClr val="accent4"/>
                </a:solidFill>
                <a:latin typeface="Lato Bold"/>
                <a:ea typeface="Lato Bold"/>
                <a:cs typeface="Lato Bold"/>
              </a:rPr>
              <a:t>Steve Schnepel</a:t>
            </a:r>
          </a:p>
          <a:p>
            <a:pPr lvl="1"/>
            <a:r>
              <a:rPr lang="en-US" sz="1400" dirty="0">
                <a:latin typeface="Lato Regular"/>
                <a:ea typeface="Lato Regular"/>
                <a:cs typeface="Lato Regular"/>
              </a:rPr>
              <a:t>Partner</a:t>
            </a:r>
          </a:p>
          <a:p>
            <a:pPr lvl="1"/>
            <a:r>
              <a:rPr lang="en-US" sz="1400" dirty="0">
                <a:latin typeface="Lato Regular"/>
                <a:ea typeface="Lato Regular"/>
                <a:cs typeface="Lato Regular"/>
              </a:rPr>
              <a:t>International Tax</a:t>
            </a:r>
          </a:p>
        </p:txBody>
      </p:sp>
      <p:sp>
        <p:nvSpPr>
          <p:cNvPr id="26" name="Content Placeholder 7">
            <a:extLst>
              <a:ext uri="{FF2B5EF4-FFF2-40B4-BE49-F238E27FC236}">
                <a16:creationId xmlns:a16="http://schemas.microsoft.com/office/drawing/2014/main" id="{2372B41C-37D3-EFC0-74B8-A47E592A2873}"/>
              </a:ext>
            </a:extLst>
          </p:cNvPr>
          <p:cNvSpPr txBox="1">
            <a:spLocks/>
          </p:cNvSpPr>
          <p:nvPr/>
        </p:nvSpPr>
        <p:spPr>
          <a:xfrm>
            <a:off x="6096000" y="5328495"/>
            <a:ext cx="2133338" cy="906516"/>
          </a:xfrm>
          <a:prstGeom prst="rect">
            <a:avLst/>
          </a:prstGeom>
        </p:spPr>
        <p:txBody>
          <a:bodyPr vert="horz" lIns="91440" tIns="45720" rIns="91440" bIns="45720" rtlCol="0" anchor="t">
            <a:normAutofit/>
          </a:bodyPr>
          <a:lstStyle>
            <a:defPPr>
              <a:defRPr lang="en-US"/>
            </a:defPPr>
            <a:lvl1pPr marL="0" indent="0" algn="l" defTabSz="914414" rtl="0" eaLnBrk="1" latinLnBrk="0" hangingPunct="1">
              <a:lnSpc>
                <a:spcPct val="90000"/>
              </a:lnSpc>
              <a:spcBef>
                <a:spcPts val="1000"/>
              </a:spcBef>
              <a:buFont typeface="Arial" panose="020B0604020202020204" pitchFamily="34" charset="0"/>
              <a:buNone/>
              <a:defRPr sz="2400" kern="1200">
                <a:solidFill>
                  <a:schemeClr val="accent5"/>
                </a:solidFill>
                <a:latin typeface="Lato Bold" panose="020F0502020204030203" pitchFamily="34" charset="0"/>
                <a:ea typeface="Lato Bold" panose="020F0502020204030203" pitchFamily="34" charset="0"/>
                <a:cs typeface="Lato Bold" panose="020F0502020204030203" pitchFamily="34" charset="0"/>
              </a:defRPr>
            </a:lvl1pPr>
            <a:lvl2pPr marL="0" indent="0" algn="l" defTabSz="914414" rtl="0" eaLnBrk="1" latinLnBrk="0" hangingPunct="1">
              <a:lnSpc>
                <a:spcPct val="90000"/>
              </a:lnSpc>
              <a:spcBef>
                <a:spcPts val="501"/>
              </a:spcBef>
              <a:buFont typeface="Arial" panose="020B0604020202020204" pitchFamily="34" charset="0"/>
              <a:buNone/>
              <a:defRPr sz="2200" kern="1200">
                <a:solidFill>
                  <a:schemeClr val="tx1">
                    <a:lumMod val="85000"/>
                    <a:lumOff val="15000"/>
                  </a:schemeClr>
                </a:solidFill>
                <a:latin typeface="Lato Regular" panose="020F0502020204030203" pitchFamily="34" charset="0"/>
                <a:ea typeface="Lato Regular" panose="020F0502020204030203" pitchFamily="34" charset="0"/>
                <a:cs typeface="Lato Regular" panose="020F0502020204030203" pitchFamily="34" charset="0"/>
              </a:defRPr>
            </a:lvl2pPr>
            <a:lvl3pPr marL="227013" indent="-227013" algn="l" defTabSz="914414" rtl="0" eaLnBrk="1" latinLnBrk="0" hangingPunct="1">
              <a:lnSpc>
                <a:spcPct val="90000"/>
              </a:lnSpc>
              <a:spcBef>
                <a:spcPts val="501"/>
              </a:spcBef>
              <a:buClr>
                <a:schemeClr val="accent4"/>
              </a:buClr>
              <a:buSzPct val="80000"/>
              <a:buFont typeface="Arial" panose="020B0604020202020204" pitchFamily="34" charset="0"/>
              <a:buChar char="•"/>
              <a:defRPr sz="2000" kern="1200">
                <a:solidFill>
                  <a:schemeClr val="tx1">
                    <a:lumMod val="85000"/>
                    <a:lumOff val="15000"/>
                  </a:schemeClr>
                </a:solidFill>
                <a:latin typeface="Lato Regular" panose="020F0502020204030203" pitchFamily="34" charset="0"/>
                <a:ea typeface="Lato Regular" panose="020F0502020204030203" pitchFamily="34" charset="0"/>
                <a:cs typeface="Lato Regular" panose="020F0502020204030203" pitchFamily="34" charset="0"/>
              </a:defRPr>
            </a:lvl3pPr>
            <a:lvl4pPr marL="569913" indent="-230188" algn="l" defTabSz="914414" rtl="0" eaLnBrk="1" latinLnBrk="0" hangingPunct="1">
              <a:lnSpc>
                <a:spcPct val="90000"/>
              </a:lnSpc>
              <a:spcBef>
                <a:spcPts val="501"/>
              </a:spcBef>
              <a:buClr>
                <a:schemeClr val="accent4"/>
              </a:buClr>
              <a:buFont typeface="Lato Regular" panose="020F0502020204030203" pitchFamily="34" charset="0"/>
              <a:buChar char="»"/>
              <a:defRPr sz="1800" kern="1200">
                <a:solidFill>
                  <a:schemeClr val="tx1">
                    <a:lumMod val="85000"/>
                    <a:lumOff val="15000"/>
                  </a:schemeClr>
                </a:solidFill>
                <a:latin typeface="Lato Regular" panose="020F0502020204030203" pitchFamily="34" charset="0"/>
                <a:ea typeface="Lato Regular" panose="020F0502020204030203" pitchFamily="34" charset="0"/>
                <a:cs typeface="Lato Regular" panose="020F0502020204030203" pitchFamily="34" charset="0"/>
              </a:defRPr>
            </a:lvl4pPr>
            <a:lvl5pPr marL="914400" indent="-227013" algn="l" defTabSz="914414" rtl="0" eaLnBrk="1" latinLnBrk="0" hangingPunct="1">
              <a:lnSpc>
                <a:spcPct val="90000"/>
              </a:lnSpc>
              <a:spcBef>
                <a:spcPts val="501"/>
              </a:spcBef>
              <a:buClr>
                <a:schemeClr val="accent4"/>
              </a:buClr>
              <a:buFont typeface="Lato Regular" panose="020F0502020204030203" pitchFamily="34" charset="0"/>
              <a:buChar char="◦"/>
              <a:defRPr sz="1800" kern="1200">
                <a:solidFill>
                  <a:schemeClr val="tx1">
                    <a:lumMod val="85000"/>
                    <a:lumOff val="15000"/>
                  </a:schemeClr>
                </a:solidFill>
                <a:latin typeface="Lato Regular" panose="020F0502020204030203" pitchFamily="34" charset="0"/>
                <a:ea typeface="Lato Regular" panose="020F0502020204030203" pitchFamily="34" charset="0"/>
                <a:cs typeface="Lato Regular" panose="020F0502020204030203" pitchFamily="34" charset="0"/>
              </a:defRPr>
            </a:lvl5pPr>
            <a:lvl6pPr marL="2514639" indent="-228604" algn="l" defTabSz="914414" rtl="0" eaLnBrk="1" latinLnBrk="0" hangingPunct="1">
              <a:lnSpc>
                <a:spcPct val="90000"/>
              </a:lnSpc>
              <a:spcBef>
                <a:spcPts val="501"/>
              </a:spcBef>
              <a:buFont typeface="Arial" panose="020B0604020202020204" pitchFamily="34" charset="0"/>
              <a:buChar char="•"/>
              <a:defRPr sz="1800" kern="1200">
                <a:solidFill>
                  <a:schemeClr val="tx1"/>
                </a:solidFill>
                <a:latin typeface="+mn-lt"/>
                <a:ea typeface="+mn-ea"/>
                <a:cs typeface="+mn-cs"/>
              </a:defRPr>
            </a:lvl6pPr>
            <a:lvl7pPr marL="2971846" indent="-228604" algn="l" defTabSz="914414" rtl="0" eaLnBrk="1" latinLnBrk="0" hangingPunct="1">
              <a:lnSpc>
                <a:spcPct val="90000"/>
              </a:lnSpc>
              <a:spcBef>
                <a:spcPts val="501"/>
              </a:spcBef>
              <a:buFont typeface="Arial" panose="020B0604020202020204" pitchFamily="34" charset="0"/>
              <a:buChar char="•"/>
              <a:defRPr sz="1800" kern="1200">
                <a:solidFill>
                  <a:schemeClr val="tx1"/>
                </a:solidFill>
                <a:latin typeface="+mn-lt"/>
                <a:ea typeface="+mn-ea"/>
                <a:cs typeface="+mn-cs"/>
              </a:defRPr>
            </a:lvl7pPr>
            <a:lvl8pPr marL="3429053" indent="-228604" algn="l" defTabSz="914414" rtl="0" eaLnBrk="1" latinLnBrk="0" hangingPunct="1">
              <a:lnSpc>
                <a:spcPct val="90000"/>
              </a:lnSpc>
              <a:spcBef>
                <a:spcPts val="501"/>
              </a:spcBef>
              <a:buFont typeface="Arial" panose="020B0604020202020204" pitchFamily="34" charset="0"/>
              <a:buChar char="•"/>
              <a:defRPr sz="1800" kern="1200">
                <a:solidFill>
                  <a:schemeClr val="tx1"/>
                </a:solidFill>
                <a:latin typeface="+mn-lt"/>
                <a:ea typeface="+mn-ea"/>
                <a:cs typeface="+mn-cs"/>
              </a:defRPr>
            </a:lvl8pPr>
            <a:lvl9pPr marL="3886261" indent="-228604" algn="l" defTabSz="914414" rtl="0" eaLnBrk="1" latinLnBrk="0" hangingPunct="1">
              <a:lnSpc>
                <a:spcPct val="90000"/>
              </a:lnSpc>
              <a:spcBef>
                <a:spcPts val="501"/>
              </a:spcBef>
              <a:buFont typeface="Arial" panose="020B0604020202020204" pitchFamily="34" charset="0"/>
              <a:buChar char="•"/>
              <a:defRPr sz="1800" kern="1200">
                <a:solidFill>
                  <a:schemeClr val="tx1"/>
                </a:solidFill>
                <a:latin typeface="+mn-lt"/>
                <a:ea typeface="+mn-ea"/>
                <a:cs typeface="+mn-cs"/>
              </a:defRPr>
            </a:lvl9pPr>
          </a:lstStyle>
          <a:p>
            <a:r>
              <a:rPr lang="en-US" sz="1800" dirty="0">
                <a:solidFill>
                  <a:schemeClr val="accent4"/>
                </a:solidFill>
                <a:latin typeface="Lato Bold"/>
                <a:ea typeface="Lato Bold"/>
                <a:cs typeface="Lato Bold"/>
              </a:rPr>
              <a:t>Megan Rudolph</a:t>
            </a:r>
            <a:endParaRPr lang="en-US" sz="1800" dirty="0">
              <a:solidFill>
                <a:schemeClr val="accent4"/>
              </a:solidFill>
            </a:endParaRPr>
          </a:p>
          <a:p>
            <a:pPr lvl="1"/>
            <a:r>
              <a:rPr lang="en-US" sz="1400" dirty="0">
                <a:latin typeface="Lato Regular"/>
                <a:ea typeface="Lato Regular"/>
                <a:cs typeface="Lato Regular"/>
              </a:rPr>
              <a:t>Manager</a:t>
            </a:r>
            <a:endParaRPr lang="en-US" sz="1400" dirty="0"/>
          </a:p>
          <a:p>
            <a:pPr lvl="1"/>
            <a:r>
              <a:rPr lang="en-US" sz="1400" dirty="0">
                <a:latin typeface="Lato Regular"/>
                <a:ea typeface="Lato Regular"/>
                <a:cs typeface="Lato Regular"/>
              </a:rPr>
              <a:t>International Tax</a:t>
            </a:r>
            <a:endParaRPr lang="en-US" sz="1400" dirty="0"/>
          </a:p>
        </p:txBody>
      </p:sp>
      <p:sp>
        <p:nvSpPr>
          <p:cNvPr id="29" name="Content Placeholder 7">
            <a:extLst>
              <a:ext uri="{FF2B5EF4-FFF2-40B4-BE49-F238E27FC236}">
                <a16:creationId xmlns:a16="http://schemas.microsoft.com/office/drawing/2014/main" id="{0F42FABA-D442-14CD-318C-C08B2AD9852C}"/>
              </a:ext>
            </a:extLst>
          </p:cNvPr>
          <p:cNvSpPr txBox="1">
            <a:spLocks/>
          </p:cNvSpPr>
          <p:nvPr/>
        </p:nvSpPr>
        <p:spPr>
          <a:xfrm>
            <a:off x="3352597" y="5328495"/>
            <a:ext cx="2133338" cy="906516"/>
          </a:xfrm>
          <a:prstGeom prst="rect">
            <a:avLst/>
          </a:prstGeom>
        </p:spPr>
        <p:txBody>
          <a:bodyPr vert="horz" lIns="91440" tIns="45720" rIns="91440" bIns="45720" rtlCol="0" anchor="t">
            <a:normAutofit/>
          </a:bodyPr>
          <a:lstStyle>
            <a:defPPr>
              <a:defRPr lang="en-US"/>
            </a:defPPr>
            <a:lvl1pPr marL="0" indent="0" algn="l" defTabSz="914414" rtl="0" eaLnBrk="1" latinLnBrk="0" hangingPunct="1">
              <a:lnSpc>
                <a:spcPct val="90000"/>
              </a:lnSpc>
              <a:spcBef>
                <a:spcPts val="1000"/>
              </a:spcBef>
              <a:buFont typeface="Arial" panose="020B0604020202020204" pitchFamily="34" charset="0"/>
              <a:buNone/>
              <a:defRPr sz="2400" kern="1200">
                <a:solidFill>
                  <a:schemeClr val="accent5"/>
                </a:solidFill>
                <a:latin typeface="Lato Bold" panose="020F0502020204030203" pitchFamily="34" charset="0"/>
                <a:ea typeface="Lato Bold" panose="020F0502020204030203" pitchFamily="34" charset="0"/>
                <a:cs typeface="Lato Bold" panose="020F0502020204030203" pitchFamily="34" charset="0"/>
              </a:defRPr>
            </a:lvl1pPr>
            <a:lvl2pPr marL="0" indent="0" algn="l" defTabSz="914414" rtl="0" eaLnBrk="1" latinLnBrk="0" hangingPunct="1">
              <a:lnSpc>
                <a:spcPct val="90000"/>
              </a:lnSpc>
              <a:spcBef>
                <a:spcPts val="501"/>
              </a:spcBef>
              <a:buFont typeface="Arial" panose="020B0604020202020204" pitchFamily="34" charset="0"/>
              <a:buNone/>
              <a:defRPr sz="2200" kern="1200">
                <a:solidFill>
                  <a:schemeClr val="tx1">
                    <a:lumMod val="85000"/>
                    <a:lumOff val="15000"/>
                  </a:schemeClr>
                </a:solidFill>
                <a:latin typeface="Lato Regular" panose="020F0502020204030203" pitchFamily="34" charset="0"/>
                <a:ea typeface="Lato Regular" panose="020F0502020204030203" pitchFamily="34" charset="0"/>
                <a:cs typeface="Lato Regular" panose="020F0502020204030203" pitchFamily="34" charset="0"/>
              </a:defRPr>
            </a:lvl2pPr>
            <a:lvl3pPr marL="227013" indent="-227013" algn="l" defTabSz="914414" rtl="0" eaLnBrk="1" latinLnBrk="0" hangingPunct="1">
              <a:lnSpc>
                <a:spcPct val="90000"/>
              </a:lnSpc>
              <a:spcBef>
                <a:spcPts val="501"/>
              </a:spcBef>
              <a:buClr>
                <a:schemeClr val="accent4"/>
              </a:buClr>
              <a:buSzPct val="80000"/>
              <a:buFont typeface="Arial" panose="020B0604020202020204" pitchFamily="34" charset="0"/>
              <a:buChar char="•"/>
              <a:defRPr sz="2000" kern="1200">
                <a:solidFill>
                  <a:schemeClr val="tx1">
                    <a:lumMod val="85000"/>
                    <a:lumOff val="15000"/>
                  </a:schemeClr>
                </a:solidFill>
                <a:latin typeface="Lato Regular" panose="020F0502020204030203" pitchFamily="34" charset="0"/>
                <a:ea typeface="Lato Regular" panose="020F0502020204030203" pitchFamily="34" charset="0"/>
                <a:cs typeface="Lato Regular" panose="020F0502020204030203" pitchFamily="34" charset="0"/>
              </a:defRPr>
            </a:lvl3pPr>
            <a:lvl4pPr marL="569913" indent="-230188" algn="l" defTabSz="914414" rtl="0" eaLnBrk="1" latinLnBrk="0" hangingPunct="1">
              <a:lnSpc>
                <a:spcPct val="90000"/>
              </a:lnSpc>
              <a:spcBef>
                <a:spcPts val="501"/>
              </a:spcBef>
              <a:buClr>
                <a:schemeClr val="accent4"/>
              </a:buClr>
              <a:buFont typeface="Lato Regular" panose="020F0502020204030203" pitchFamily="34" charset="0"/>
              <a:buChar char="»"/>
              <a:defRPr sz="1800" kern="1200">
                <a:solidFill>
                  <a:schemeClr val="tx1">
                    <a:lumMod val="85000"/>
                    <a:lumOff val="15000"/>
                  </a:schemeClr>
                </a:solidFill>
                <a:latin typeface="Lato Regular" panose="020F0502020204030203" pitchFamily="34" charset="0"/>
                <a:ea typeface="Lato Regular" panose="020F0502020204030203" pitchFamily="34" charset="0"/>
                <a:cs typeface="Lato Regular" panose="020F0502020204030203" pitchFamily="34" charset="0"/>
              </a:defRPr>
            </a:lvl4pPr>
            <a:lvl5pPr marL="914400" indent="-227013" algn="l" defTabSz="914414" rtl="0" eaLnBrk="1" latinLnBrk="0" hangingPunct="1">
              <a:lnSpc>
                <a:spcPct val="90000"/>
              </a:lnSpc>
              <a:spcBef>
                <a:spcPts val="501"/>
              </a:spcBef>
              <a:buClr>
                <a:schemeClr val="accent4"/>
              </a:buClr>
              <a:buFont typeface="Lato Regular" panose="020F0502020204030203" pitchFamily="34" charset="0"/>
              <a:buChar char="◦"/>
              <a:defRPr sz="1800" kern="1200">
                <a:solidFill>
                  <a:schemeClr val="tx1">
                    <a:lumMod val="85000"/>
                    <a:lumOff val="15000"/>
                  </a:schemeClr>
                </a:solidFill>
                <a:latin typeface="Lato Regular" panose="020F0502020204030203" pitchFamily="34" charset="0"/>
                <a:ea typeface="Lato Regular" panose="020F0502020204030203" pitchFamily="34" charset="0"/>
                <a:cs typeface="Lato Regular" panose="020F0502020204030203" pitchFamily="34" charset="0"/>
              </a:defRPr>
            </a:lvl5pPr>
            <a:lvl6pPr marL="2514639" indent="-228604" algn="l" defTabSz="914414" rtl="0" eaLnBrk="1" latinLnBrk="0" hangingPunct="1">
              <a:lnSpc>
                <a:spcPct val="90000"/>
              </a:lnSpc>
              <a:spcBef>
                <a:spcPts val="501"/>
              </a:spcBef>
              <a:buFont typeface="Arial" panose="020B0604020202020204" pitchFamily="34" charset="0"/>
              <a:buChar char="•"/>
              <a:defRPr sz="1800" kern="1200">
                <a:solidFill>
                  <a:schemeClr val="tx1"/>
                </a:solidFill>
                <a:latin typeface="+mn-lt"/>
                <a:ea typeface="+mn-ea"/>
                <a:cs typeface="+mn-cs"/>
              </a:defRPr>
            </a:lvl6pPr>
            <a:lvl7pPr marL="2971846" indent="-228604" algn="l" defTabSz="914414" rtl="0" eaLnBrk="1" latinLnBrk="0" hangingPunct="1">
              <a:lnSpc>
                <a:spcPct val="90000"/>
              </a:lnSpc>
              <a:spcBef>
                <a:spcPts val="501"/>
              </a:spcBef>
              <a:buFont typeface="Arial" panose="020B0604020202020204" pitchFamily="34" charset="0"/>
              <a:buChar char="•"/>
              <a:defRPr sz="1800" kern="1200">
                <a:solidFill>
                  <a:schemeClr val="tx1"/>
                </a:solidFill>
                <a:latin typeface="+mn-lt"/>
                <a:ea typeface="+mn-ea"/>
                <a:cs typeface="+mn-cs"/>
              </a:defRPr>
            </a:lvl7pPr>
            <a:lvl8pPr marL="3429053" indent="-228604" algn="l" defTabSz="914414" rtl="0" eaLnBrk="1" latinLnBrk="0" hangingPunct="1">
              <a:lnSpc>
                <a:spcPct val="90000"/>
              </a:lnSpc>
              <a:spcBef>
                <a:spcPts val="501"/>
              </a:spcBef>
              <a:buFont typeface="Arial" panose="020B0604020202020204" pitchFamily="34" charset="0"/>
              <a:buChar char="•"/>
              <a:defRPr sz="1800" kern="1200">
                <a:solidFill>
                  <a:schemeClr val="tx1"/>
                </a:solidFill>
                <a:latin typeface="+mn-lt"/>
                <a:ea typeface="+mn-ea"/>
                <a:cs typeface="+mn-cs"/>
              </a:defRPr>
            </a:lvl8pPr>
            <a:lvl9pPr marL="3886261" indent="-228604" algn="l" defTabSz="914414" rtl="0" eaLnBrk="1" latinLnBrk="0" hangingPunct="1">
              <a:lnSpc>
                <a:spcPct val="90000"/>
              </a:lnSpc>
              <a:spcBef>
                <a:spcPts val="501"/>
              </a:spcBef>
              <a:buFont typeface="Arial" panose="020B0604020202020204" pitchFamily="34" charset="0"/>
              <a:buChar char="•"/>
              <a:defRPr sz="1800" kern="1200">
                <a:solidFill>
                  <a:schemeClr val="tx1"/>
                </a:solidFill>
                <a:latin typeface="+mn-lt"/>
                <a:ea typeface="+mn-ea"/>
                <a:cs typeface="+mn-cs"/>
              </a:defRPr>
            </a:lvl9pPr>
          </a:lstStyle>
          <a:p>
            <a:r>
              <a:rPr lang="en-US" sz="1800" dirty="0">
                <a:solidFill>
                  <a:schemeClr val="accent4"/>
                </a:solidFill>
                <a:latin typeface="Lato Bold"/>
                <a:ea typeface="Lato Bold"/>
                <a:cs typeface="Lato Bold"/>
              </a:rPr>
              <a:t>Biz Pavelich</a:t>
            </a:r>
            <a:endParaRPr lang="en-US" sz="1800" dirty="0">
              <a:solidFill>
                <a:schemeClr val="accent4"/>
              </a:solidFill>
            </a:endParaRPr>
          </a:p>
          <a:p>
            <a:pPr lvl="1"/>
            <a:r>
              <a:rPr lang="en-US" sz="1400" dirty="0">
                <a:latin typeface="Lato Regular"/>
                <a:ea typeface="Lato Regular"/>
                <a:cs typeface="Lato Regular"/>
              </a:rPr>
              <a:t>Senior Manager</a:t>
            </a:r>
            <a:endParaRPr lang="en-US" sz="1400" dirty="0"/>
          </a:p>
          <a:p>
            <a:pPr lvl="1"/>
            <a:r>
              <a:rPr lang="en-US" sz="1400" dirty="0"/>
              <a:t>Transfer Pricing</a:t>
            </a:r>
          </a:p>
        </p:txBody>
      </p:sp>
      <p:sp>
        <p:nvSpPr>
          <p:cNvPr id="32" name="Content Placeholder 7">
            <a:extLst>
              <a:ext uri="{FF2B5EF4-FFF2-40B4-BE49-F238E27FC236}">
                <a16:creationId xmlns:a16="http://schemas.microsoft.com/office/drawing/2014/main" id="{C7ED5967-67AB-CC96-CB00-1AB6A5F52F26}"/>
              </a:ext>
            </a:extLst>
          </p:cNvPr>
          <p:cNvSpPr txBox="1">
            <a:spLocks/>
          </p:cNvSpPr>
          <p:nvPr/>
        </p:nvSpPr>
        <p:spPr>
          <a:xfrm>
            <a:off x="572236" y="5328495"/>
            <a:ext cx="2133339" cy="947026"/>
          </a:xfrm>
          <a:prstGeom prst="rect">
            <a:avLst/>
          </a:prstGeom>
        </p:spPr>
        <p:txBody>
          <a:bodyPr vert="horz" lIns="91440" tIns="45720" rIns="91440" bIns="45720" rtlCol="0" anchor="t">
            <a:normAutofit/>
          </a:bodyPr>
          <a:lstStyle>
            <a:defPPr>
              <a:defRPr lang="en-US"/>
            </a:defPPr>
            <a:lvl1pPr marL="0" indent="0" algn="l" defTabSz="914414" rtl="0" eaLnBrk="1" latinLnBrk="0" hangingPunct="1">
              <a:lnSpc>
                <a:spcPct val="90000"/>
              </a:lnSpc>
              <a:spcBef>
                <a:spcPts val="1000"/>
              </a:spcBef>
              <a:buFont typeface="Arial" panose="020B0604020202020204" pitchFamily="34" charset="0"/>
              <a:buNone/>
              <a:defRPr sz="2400" kern="1200">
                <a:solidFill>
                  <a:schemeClr val="accent5"/>
                </a:solidFill>
                <a:latin typeface="Lato Bold" panose="020F0502020204030203" pitchFamily="34" charset="0"/>
                <a:ea typeface="Lato Bold" panose="020F0502020204030203" pitchFamily="34" charset="0"/>
                <a:cs typeface="Lato Bold" panose="020F0502020204030203" pitchFamily="34" charset="0"/>
              </a:defRPr>
            </a:lvl1pPr>
            <a:lvl2pPr marL="0" indent="0" algn="l" defTabSz="914414" rtl="0" eaLnBrk="1" latinLnBrk="0" hangingPunct="1">
              <a:lnSpc>
                <a:spcPct val="90000"/>
              </a:lnSpc>
              <a:spcBef>
                <a:spcPts val="501"/>
              </a:spcBef>
              <a:buFont typeface="Arial" panose="020B0604020202020204" pitchFamily="34" charset="0"/>
              <a:buNone/>
              <a:defRPr sz="2200" kern="1200">
                <a:solidFill>
                  <a:schemeClr val="tx1">
                    <a:lumMod val="85000"/>
                    <a:lumOff val="15000"/>
                  </a:schemeClr>
                </a:solidFill>
                <a:latin typeface="Lato Regular" panose="020F0502020204030203" pitchFamily="34" charset="0"/>
                <a:ea typeface="Lato Regular" panose="020F0502020204030203" pitchFamily="34" charset="0"/>
                <a:cs typeface="Lato Regular" panose="020F0502020204030203" pitchFamily="34" charset="0"/>
              </a:defRPr>
            </a:lvl2pPr>
            <a:lvl3pPr marL="227013" indent="-227013" algn="l" defTabSz="914414" rtl="0" eaLnBrk="1" latinLnBrk="0" hangingPunct="1">
              <a:lnSpc>
                <a:spcPct val="90000"/>
              </a:lnSpc>
              <a:spcBef>
                <a:spcPts val="501"/>
              </a:spcBef>
              <a:buClr>
                <a:schemeClr val="accent4"/>
              </a:buClr>
              <a:buSzPct val="80000"/>
              <a:buFont typeface="Arial" panose="020B0604020202020204" pitchFamily="34" charset="0"/>
              <a:buChar char="•"/>
              <a:defRPr sz="2000" kern="1200">
                <a:solidFill>
                  <a:schemeClr val="tx1">
                    <a:lumMod val="85000"/>
                    <a:lumOff val="15000"/>
                  </a:schemeClr>
                </a:solidFill>
                <a:latin typeface="Lato Regular" panose="020F0502020204030203" pitchFamily="34" charset="0"/>
                <a:ea typeface="Lato Regular" panose="020F0502020204030203" pitchFamily="34" charset="0"/>
                <a:cs typeface="Lato Regular" panose="020F0502020204030203" pitchFamily="34" charset="0"/>
              </a:defRPr>
            </a:lvl3pPr>
            <a:lvl4pPr marL="569913" indent="-230188" algn="l" defTabSz="914414" rtl="0" eaLnBrk="1" latinLnBrk="0" hangingPunct="1">
              <a:lnSpc>
                <a:spcPct val="90000"/>
              </a:lnSpc>
              <a:spcBef>
                <a:spcPts val="501"/>
              </a:spcBef>
              <a:buClr>
                <a:schemeClr val="accent4"/>
              </a:buClr>
              <a:buFont typeface="Lato Regular" panose="020F0502020204030203" pitchFamily="34" charset="0"/>
              <a:buChar char="»"/>
              <a:defRPr sz="1800" kern="1200">
                <a:solidFill>
                  <a:schemeClr val="tx1">
                    <a:lumMod val="85000"/>
                    <a:lumOff val="15000"/>
                  </a:schemeClr>
                </a:solidFill>
                <a:latin typeface="Lato Regular" panose="020F0502020204030203" pitchFamily="34" charset="0"/>
                <a:ea typeface="Lato Regular" panose="020F0502020204030203" pitchFamily="34" charset="0"/>
                <a:cs typeface="Lato Regular" panose="020F0502020204030203" pitchFamily="34" charset="0"/>
              </a:defRPr>
            </a:lvl4pPr>
            <a:lvl5pPr marL="914400" indent="-227013" algn="l" defTabSz="914414" rtl="0" eaLnBrk="1" latinLnBrk="0" hangingPunct="1">
              <a:lnSpc>
                <a:spcPct val="90000"/>
              </a:lnSpc>
              <a:spcBef>
                <a:spcPts val="501"/>
              </a:spcBef>
              <a:buClr>
                <a:schemeClr val="accent4"/>
              </a:buClr>
              <a:buFont typeface="Lato Regular" panose="020F0502020204030203" pitchFamily="34" charset="0"/>
              <a:buChar char="◦"/>
              <a:defRPr sz="1800" kern="1200">
                <a:solidFill>
                  <a:schemeClr val="tx1">
                    <a:lumMod val="85000"/>
                    <a:lumOff val="15000"/>
                  </a:schemeClr>
                </a:solidFill>
                <a:latin typeface="Lato Regular" panose="020F0502020204030203" pitchFamily="34" charset="0"/>
                <a:ea typeface="Lato Regular" panose="020F0502020204030203" pitchFamily="34" charset="0"/>
                <a:cs typeface="Lato Regular" panose="020F0502020204030203" pitchFamily="34" charset="0"/>
              </a:defRPr>
            </a:lvl5pPr>
            <a:lvl6pPr marL="2514639" indent="-228604" algn="l" defTabSz="914414" rtl="0" eaLnBrk="1" latinLnBrk="0" hangingPunct="1">
              <a:lnSpc>
                <a:spcPct val="90000"/>
              </a:lnSpc>
              <a:spcBef>
                <a:spcPts val="501"/>
              </a:spcBef>
              <a:buFont typeface="Arial" panose="020B0604020202020204" pitchFamily="34" charset="0"/>
              <a:buChar char="•"/>
              <a:defRPr sz="1800" kern="1200">
                <a:solidFill>
                  <a:schemeClr val="tx1"/>
                </a:solidFill>
                <a:latin typeface="+mn-lt"/>
                <a:ea typeface="+mn-ea"/>
                <a:cs typeface="+mn-cs"/>
              </a:defRPr>
            </a:lvl6pPr>
            <a:lvl7pPr marL="2971846" indent="-228604" algn="l" defTabSz="914414" rtl="0" eaLnBrk="1" latinLnBrk="0" hangingPunct="1">
              <a:lnSpc>
                <a:spcPct val="90000"/>
              </a:lnSpc>
              <a:spcBef>
                <a:spcPts val="501"/>
              </a:spcBef>
              <a:buFont typeface="Arial" panose="020B0604020202020204" pitchFamily="34" charset="0"/>
              <a:buChar char="•"/>
              <a:defRPr sz="1800" kern="1200">
                <a:solidFill>
                  <a:schemeClr val="tx1"/>
                </a:solidFill>
                <a:latin typeface="+mn-lt"/>
                <a:ea typeface="+mn-ea"/>
                <a:cs typeface="+mn-cs"/>
              </a:defRPr>
            </a:lvl7pPr>
            <a:lvl8pPr marL="3429053" indent="-228604" algn="l" defTabSz="914414" rtl="0" eaLnBrk="1" latinLnBrk="0" hangingPunct="1">
              <a:lnSpc>
                <a:spcPct val="90000"/>
              </a:lnSpc>
              <a:spcBef>
                <a:spcPts val="501"/>
              </a:spcBef>
              <a:buFont typeface="Arial" panose="020B0604020202020204" pitchFamily="34" charset="0"/>
              <a:buChar char="•"/>
              <a:defRPr sz="1800" kern="1200">
                <a:solidFill>
                  <a:schemeClr val="tx1"/>
                </a:solidFill>
                <a:latin typeface="+mn-lt"/>
                <a:ea typeface="+mn-ea"/>
                <a:cs typeface="+mn-cs"/>
              </a:defRPr>
            </a:lvl8pPr>
            <a:lvl9pPr marL="3886261" indent="-228604" algn="l" defTabSz="914414" rtl="0" eaLnBrk="1" latinLnBrk="0" hangingPunct="1">
              <a:lnSpc>
                <a:spcPct val="90000"/>
              </a:lnSpc>
              <a:spcBef>
                <a:spcPts val="501"/>
              </a:spcBef>
              <a:buFont typeface="Arial" panose="020B0604020202020204" pitchFamily="34" charset="0"/>
              <a:buChar char="•"/>
              <a:defRPr sz="1800" kern="1200">
                <a:solidFill>
                  <a:schemeClr val="tx1"/>
                </a:solidFill>
                <a:latin typeface="+mn-lt"/>
                <a:ea typeface="+mn-ea"/>
                <a:cs typeface="+mn-cs"/>
              </a:defRPr>
            </a:lvl9pPr>
          </a:lstStyle>
          <a:p>
            <a:r>
              <a:rPr lang="en-US" sz="1800" dirty="0">
                <a:solidFill>
                  <a:schemeClr val="accent4"/>
                </a:solidFill>
                <a:latin typeface="Lato Bold"/>
                <a:ea typeface="Lato Bold"/>
                <a:cs typeface="Lato Bold"/>
              </a:rPr>
              <a:t>Ben Cote</a:t>
            </a:r>
          </a:p>
          <a:p>
            <a:pPr lvl="1"/>
            <a:r>
              <a:rPr lang="en-US" sz="1400" dirty="0">
                <a:latin typeface="Lato Regular"/>
                <a:ea typeface="Lato Regular"/>
                <a:cs typeface="Lato Regular"/>
              </a:rPr>
              <a:t>Partner</a:t>
            </a:r>
            <a:endParaRPr lang="en-US" sz="1400" dirty="0"/>
          </a:p>
          <a:p>
            <a:pPr marL="0" lvl="2" indent="0">
              <a:buNone/>
            </a:pPr>
            <a:r>
              <a:rPr lang="en-US" sz="1400" dirty="0">
                <a:latin typeface="Lato Regular"/>
                <a:ea typeface="Lato Regular"/>
                <a:cs typeface="Lato Regular"/>
              </a:rPr>
              <a:t>Tax</a:t>
            </a:r>
            <a:endParaRPr lang="en-US" sz="1400" dirty="0"/>
          </a:p>
        </p:txBody>
      </p:sp>
      <p:pic>
        <p:nvPicPr>
          <p:cNvPr id="4" name="Picture 3" descr="A person with long hair smiling&#10;&#10;AI-generated content may be incorrect.">
            <a:extLst>
              <a:ext uri="{FF2B5EF4-FFF2-40B4-BE49-F238E27FC236}">
                <a16:creationId xmlns:a16="http://schemas.microsoft.com/office/drawing/2014/main" id="{2BDA4083-EE3E-C4D9-215B-0FACB64750C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34924" y="3449156"/>
            <a:ext cx="1527048" cy="1527048"/>
          </a:xfrm>
          <a:prstGeom prst="rect">
            <a:avLst/>
          </a:prstGeom>
        </p:spPr>
      </p:pic>
      <p:pic>
        <p:nvPicPr>
          <p:cNvPr id="6" name="Picture 5" descr="A person in a suit smiling&#10;&#10;AI-generated content may be incorrect.">
            <a:extLst>
              <a:ext uri="{FF2B5EF4-FFF2-40B4-BE49-F238E27FC236}">
                <a16:creationId xmlns:a16="http://schemas.microsoft.com/office/drawing/2014/main" id="{5AA4A52F-3DD4-8A6C-555A-DD6DDA6C9F4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72236" y="3449156"/>
            <a:ext cx="1527048" cy="1527048"/>
          </a:xfrm>
          <a:prstGeom prst="rect">
            <a:avLst/>
          </a:prstGeom>
        </p:spPr>
      </p:pic>
      <p:pic>
        <p:nvPicPr>
          <p:cNvPr id="8" name="Picture 7" descr="A person smiling for a picture&#10;&#10;AI-generated content may be incorrect.">
            <a:extLst>
              <a:ext uri="{FF2B5EF4-FFF2-40B4-BE49-F238E27FC236}">
                <a16:creationId xmlns:a16="http://schemas.microsoft.com/office/drawing/2014/main" id="{2DC6AFBE-6130-F018-C87E-0C131BFF912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355104" y="3449156"/>
            <a:ext cx="1524000" cy="1524000"/>
          </a:xfrm>
          <a:prstGeom prst="rect">
            <a:avLst/>
          </a:prstGeom>
        </p:spPr>
      </p:pic>
      <p:pic>
        <p:nvPicPr>
          <p:cNvPr id="11" name="Picture 10" descr="A person in a suit and tie&#10;&#10;AI-generated content may be incorrect.">
            <a:extLst>
              <a:ext uri="{FF2B5EF4-FFF2-40B4-BE49-F238E27FC236}">
                <a16:creationId xmlns:a16="http://schemas.microsoft.com/office/drawing/2014/main" id="{27B87A29-349F-6379-66AC-E0737DECB1F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914744" y="3449156"/>
            <a:ext cx="1527048" cy="1527048"/>
          </a:xfrm>
          <a:prstGeom prst="rect">
            <a:avLst/>
          </a:prstGeom>
        </p:spPr>
      </p:pic>
    </p:spTree>
    <p:custDataLst>
      <p:tags r:id="rId1"/>
    </p:custDataLst>
    <p:extLst>
      <p:ext uri="{BB962C8B-B14F-4D97-AF65-F5344CB8AC3E}">
        <p14:creationId xmlns:p14="http://schemas.microsoft.com/office/powerpoint/2010/main" val="93998405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F5C713-1877-36BF-4A5F-154730C70DB7}"/>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55F0AAA-1797-FCB1-A72F-16561F76D7EA}"/>
              </a:ext>
            </a:extLst>
          </p:cNvPr>
          <p:cNvSpPr>
            <a:spLocks noGrp="1"/>
          </p:cNvSpPr>
          <p:nvPr>
            <p:ph type="sldNum" sz="quarter" idx="12"/>
          </p:nvPr>
        </p:nvSpPr>
        <p:spPr/>
        <p:txBody>
          <a:bodyPr/>
          <a:lstStyle/>
          <a:p>
            <a:fld id="{CC9CBBE5-4429-4ADA-B89E-87EB3534B4A3}" type="slidenum">
              <a:rPr lang="en-US" smtClean="0"/>
              <a:pPr/>
              <a:t>20</a:t>
            </a:fld>
            <a:endParaRPr lang="en-US"/>
          </a:p>
        </p:txBody>
      </p:sp>
      <p:sp>
        <p:nvSpPr>
          <p:cNvPr id="5" name="Title 2">
            <a:extLst>
              <a:ext uri="{FF2B5EF4-FFF2-40B4-BE49-F238E27FC236}">
                <a16:creationId xmlns:a16="http://schemas.microsoft.com/office/drawing/2014/main" id="{450719DA-790B-A8DA-B41E-89A2979AE05C}"/>
              </a:ext>
            </a:extLst>
          </p:cNvPr>
          <p:cNvSpPr txBox="1">
            <a:spLocks/>
          </p:cNvSpPr>
          <p:nvPr/>
        </p:nvSpPr>
        <p:spPr>
          <a:xfrm>
            <a:off x="930146" y="2034997"/>
            <a:ext cx="10339052" cy="2116639"/>
          </a:xfrm>
          <a:prstGeom prst="rect">
            <a:avLst/>
          </a:prstGeom>
        </p:spPr>
        <p:txBody>
          <a:bodyPr vert="horz" lIns="91440" tIns="45720" rIns="91440" bIns="45720" rtlCol="0" anchor="t">
            <a:noAutofit/>
          </a:bodyPr>
          <a:lstStyle>
            <a:lvl1pPr algn="l" defTabSz="914414" rtl="0" eaLnBrk="1" latinLnBrk="0" hangingPunct="1">
              <a:lnSpc>
                <a:spcPct val="90000"/>
              </a:lnSpc>
              <a:spcBef>
                <a:spcPct val="0"/>
              </a:spcBef>
              <a:buNone/>
              <a:defRPr sz="4800" kern="1200">
                <a:solidFill>
                  <a:schemeClr val="bg1"/>
                </a:solidFill>
                <a:latin typeface="Lato Bold" panose="020F0502020204030203" pitchFamily="34" charset="0"/>
                <a:ea typeface="Lato Bold" panose="020F0502020204030203" pitchFamily="34" charset="0"/>
                <a:cs typeface="Lato Bold" panose="020F0502020204030203" pitchFamily="34" charset="0"/>
              </a:defRPr>
            </a:lvl1pPr>
          </a:lstStyle>
          <a:p>
            <a:pPr algn="ctr"/>
            <a:r>
              <a:rPr lang="en-US" dirty="0">
                <a:latin typeface="Lato Bold"/>
                <a:ea typeface="Lato Bold"/>
                <a:cs typeface="Lato Bold"/>
              </a:rPr>
              <a:t>One Big Beautiful Bill</a:t>
            </a:r>
            <a:endParaRPr lang="en-US" dirty="0"/>
          </a:p>
        </p:txBody>
      </p:sp>
    </p:spTree>
    <p:extLst>
      <p:ext uri="{BB962C8B-B14F-4D97-AF65-F5344CB8AC3E}">
        <p14:creationId xmlns:p14="http://schemas.microsoft.com/office/powerpoint/2010/main" val="45012791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6BE67B-74ED-D867-BD0F-23022A0EEAC9}"/>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9474AD0-802A-0484-5F5A-4F375C6131C0}"/>
              </a:ext>
            </a:extLst>
          </p:cNvPr>
          <p:cNvSpPr>
            <a:spLocks noGrp="1"/>
          </p:cNvSpPr>
          <p:nvPr>
            <p:ph type="sldNum" sz="quarter" idx="12"/>
          </p:nvPr>
        </p:nvSpPr>
        <p:spPr/>
        <p:txBody>
          <a:bodyPr/>
          <a:lstStyle/>
          <a:p>
            <a:fld id="{CC9CBBE5-4429-4ADA-B89E-87EB3534B4A3}" type="slidenum">
              <a:rPr lang="en-US" smtClean="0"/>
              <a:pPr/>
              <a:t>21</a:t>
            </a:fld>
            <a:endParaRPr lang="en-US"/>
          </a:p>
        </p:txBody>
      </p:sp>
      <p:sp>
        <p:nvSpPr>
          <p:cNvPr id="3" name="Content Placeholder 2">
            <a:extLst>
              <a:ext uri="{FF2B5EF4-FFF2-40B4-BE49-F238E27FC236}">
                <a16:creationId xmlns:a16="http://schemas.microsoft.com/office/drawing/2014/main" id="{85522838-2B7C-E4EC-0206-A15112B256DC}"/>
              </a:ext>
            </a:extLst>
          </p:cNvPr>
          <p:cNvSpPr>
            <a:spLocks noGrp="1"/>
          </p:cNvSpPr>
          <p:nvPr>
            <p:ph idx="1"/>
          </p:nvPr>
        </p:nvSpPr>
        <p:spPr>
          <a:xfrm>
            <a:off x="1012394" y="1781641"/>
            <a:ext cx="10444215" cy="4306338"/>
          </a:xfrm>
        </p:spPr>
        <p:txBody>
          <a:bodyPr>
            <a:normAutofit/>
          </a:bodyPr>
          <a:lstStyle/>
          <a:p>
            <a:r>
              <a:rPr lang="en-US" sz="2400" b="1" dirty="0">
                <a:solidFill>
                  <a:schemeClr val="accent4"/>
                </a:solidFill>
                <a:latin typeface="Lato" panose="020F0502020204030203" pitchFamily="34" charset="0"/>
                <a:ea typeface="Lato" panose="020F0502020204030203" pitchFamily="34" charset="0"/>
                <a:cs typeface="Lato" panose="020F0502020204030203" pitchFamily="34" charset="0"/>
              </a:rPr>
              <a:t>One Big Beautiful Bill</a:t>
            </a:r>
          </a:p>
          <a:p>
            <a:pPr marL="688975" lvl="2" indent="-231775">
              <a:spcAft>
                <a:spcPts val="500"/>
              </a:spcAft>
            </a:pPr>
            <a:r>
              <a:rPr lang="en-US" sz="2000" dirty="0">
                <a:solidFill>
                  <a:schemeClr val="tx1"/>
                </a:solidFill>
              </a:rPr>
              <a:t>§174 R&amp;E</a:t>
            </a:r>
          </a:p>
          <a:p>
            <a:pPr marL="688975" lvl="2" indent="-231775">
              <a:spcAft>
                <a:spcPts val="500"/>
              </a:spcAft>
            </a:pPr>
            <a:r>
              <a:rPr lang="en-US" sz="2000" dirty="0">
                <a:solidFill>
                  <a:schemeClr val="tx1"/>
                </a:solidFill>
              </a:rPr>
              <a:t>Bonus Depreciation</a:t>
            </a:r>
          </a:p>
          <a:p>
            <a:pPr marL="688975" lvl="2" indent="-231775">
              <a:spcAft>
                <a:spcPts val="500"/>
              </a:spcAft>
            </a:pPr>
            <a:r>
              <a:rPr lang="en-US" dirty="0">
                <a:solidFill>
                  <a:schemeClr val="tx1"/>
                </a:solidFill>
              </a:rPr>
              <a:t>SALT Cap</a:t>
            </a:r>
          </a:p>
          <a:p>
            <a:pPr marL="688975" lvl="2" indent="-231775">
              <a:spcAft>
                <a:spcPts val="500"/>
              </a:spcAft>
            </a:pPr>
            <a:r>
              <a:rPr lang="en-US" sz="2000" dirty="0">
                <a:solidFill>
                  <a:schemeClr val="tx1"/>
                </a:solidFill>
              </a:rPr>
              <a:t>QBID</a:t>
            </a:r>
          </a:p>
          <a:p>
            <a:pPr marL="688975" lvl="2" indent="-231775">
              <a:spcAft>
                <a:spcPts val="500"/>
              </a:spcAft>
            </a:pPr>
            <a:r>
              <a:rPr lang="en-US" sz="2000" dirty="0">
                <a:solidFill>
                  <a:schemeClr val="tx1"/>
                </a:solidFill>
              </a:rPr>
              <a:t>§899 Unfair Foreign Tax Rule</a:t>
            </a:r>
          </a:p>
          <a:p>
            <a:pPr marL="285750" indent="-285750" algn="just">
              <a:buFont typeface="Arial" panose="020B0604020202020204" pitchFamily="34" charset="0"/>
              <a:buChar char="•"/>
            </a:pPr>
            <a:endParaRPr lang="en-US" sz="1400" dirty="0">
              <a:solidFill>
                <a:schemeClr val="tx1"/>
              </a:solidFill>
              <a:latin typeface="Lato" panose="020F0502020204030203" pitchFamily="34" charset="0"/>
              <a:ea typeface="Lato" panose="020F0502020204030203" pitchFamily="34" charset="0"/>
              <a:cs typeface="Lato" panose="020F0502020204030203" pitchFamily="34" charset="0"/>
            </a:endParaRPr>
          </a:p>
          <a:p>
            <a:pPr marL="285750" indent="-285750" algn="just">
              <a:buFont typeface="Arial" panose="020B0604020202020204" pitchFamily="34" charset="0"/>
              <a:buChar char="•"/>
            </a:pPr>
            <a:endParaRPr lang="en-US" sz="1800" dirty="0">
              <a:solidFill>
                <a:schemeClr val="tx1"/>
              </a:solidFill>
              <a:latin typeface="Lato" panose="020F0502020204030203" pitchFamily="34" charset="0"/>
              <a:ea typeface="Lato" panose="020F0502020204030203" pitchFamily="34" charset="0"/>
              <a:cs typeface="Lato" panose="020F0502020204030203" pitchFamily="34" charset="0"/>
            </a:endParaRPr>
          </a:p>
        </p:txBody>
      </p:sp>
      <p:sp>
        <p:nvSpPr>
          <p:cNvPr id="4" name="Title 3">
            <a:extLst>
              <a:ext uri="{FF2B5EF4-FFF2-40B4-BE49-F238E27FC236}">
                <a16:creationId xmlns:a16="http://schemas.microsoft.com/office/drawing/2014/main" id="{51567F52-9310-B641-3852-FD82DD630942}"/>
              </a:ext>
            </a:extLst>
          </p:cNvPr>
          <p:cNvSpPr>
            <a:spLocks noGrp="1"/>
          </p:cNvSpPr>
          <p:nvPr>
            <p:ph type="title"/>
          </p:nvPr>
        </p:nvSpPr>
        <p:spPr/>
        <p:txBody>
          <a:bodyPr>
            <a:normAutofit/>
          </a:bodyPr>
          <a:lstStyle/>
          <a:p>
            <a:r>
              <a:rPr lang="en-US" dirty="0"/>
              <a:t>U.S. Tax Update</a:t>
            </a:r>
          </a:p>
        </p:txBody>
      </p:sp>
    </p:spTree>
    <p:extLst>
      <p:ext uri="{BB962C8B-B14F-4D97-AF65-F5344CB8AC3E}">
        <p14:creationId xmlns:p14="http://schemas.microsoft.com/office/powerpoint/2010/main" val="231306728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8">
            <a:extLst>
              <a:ext uri="{FF2B5EF4-FFF2-40B4-BE49-F238E27FC236}">
                <a16:creationId xmlns:a16="http://schemas.microsoft.com/office/drawing/2014/main" id="{12F31DF6-A48D-4FDD-B482-10F977339177}"/>
              </a:ext>
            </a:extLst>
          </p:cNvPr>
          <p:cNvSpPr>
            <a:spLocks noGrp="1"/>
          </p:cNvSpPr>
          <p:nvPr>
            <p:ph type="sldNum" sz="quarter" idx="12"/>
          </p:nvPr>
        </p:nvSpPr>
        <p:spPr/>
        <p:txBody>
          <a:bodyPr/>
          <a:lstStyle/>
          <a:p>
            <a:fld id="{CC9CBBE5-4429-4ADA-B89E-87EB3534B4A3}" type="slidenum">
              <a:rPr lang="en-US" smtClean="0"/>
              <a:pPr/>
              <a:t>22</a:t>
            </a:fld>
            <a:endParaRPr lang="en-US"/>
          </a:p>
        </p:txBody>
      </p:sp>
      <p:sp>
        <p:nvSpPr>
          <p:cNvPr id="3" name="Title 2">
            <a:extLst>
              <a:ext uri="{FF2B5EF4-FFF2-40B4-BE49-F238E27FC236}">
                <a16:creationId xmlns:a16="http://schemas.microsoft.com/office/drawing/2014/main" id="{032DE130-DA34-215B-0E8F-192525584F85}"/>
              </a:ext>
            </a:extLst>
          </p:cNvPr>
          <p:cNvSpPr txBox="1">
            <a:spLocks/>
          </p:cNvSpPr>
          <p:nvPr/>
        </p:nvSpPr>
        <p:spPr>
          <a:xfrm>
            <a:off x="930146" y="2034997"/>
            <a:ext cx="10339052" cy="2116639"/>
          </a:xfrm>
          <a:prstGeom prst="rect">
            <a:avLst/>
          </a:prstGeom>
        </p:spPr>
        <p:txBody>
          <a:bodyPr vert="horz" lIns="91440" tIns="45720" rIns="91440" bIns="45720" rtlCol="0" anchor="t">
            <a:noAutofit/>
          </a:bodyPr>
          <a:lstStyle>
            <a:lvl1pPr algn="l" defTabSz="914414" rtl="0" eaLnBrk="1" latinLnBrk="0" hangingPunct="1">
              <a:lnSpc>
                <a:spcPct val="90000"/>
              </a:lnSpc>
              <a:spcBef>
                <a:spcPct val="0"/>
              </a:spcBef>
              <a:buNone/>
              <a:defRPr sz="4800" kern="1200">
                <a:solidFill>
                  <a:schemeClr val="bg1"/>
                </a:solidFill>
                <a:latin typeface="Lato Bold" panose="020F0502020204030203" pitchFamily="34" charset="0"/>
                <a:ea typeface="Lato Bold" panose="020F0502020204030203" pitchFamily="34" charset="0"/>
                <a:cs typeface="Lato Bold" panose="020F0502020204030203" pitchFamily="34" charset="0"/>
              </a:defRPr>
            </a:lvl1pPr>
          </a:lstStyle>
          <a:p>
            <a:pPr algn="ctr"/>
            <a:r>
              <a:rPr lang="en-US">
                <a:latin typeface="Lato Bold"/>
                <a:ea typeface="Lato Bold"/>
                <a:cs typeface="Lato Bold"/>
              </a:rPr>
              <a:t>Q&amp;A</a:t>
            </a:r>
            <a:endParaRPr lang="en-US">
              <a:solidFill>
                <a:srgbClr val="FFFFFF"/>
              </a:solidFill>
              <a:latin typeface="Lato Bold"/>
              <a:ea typeface="Lato Bold"/>
              <a:cs typeface="Lato Bold"/>
            </a:endParaRPr>
          </a:p>
        </p:txBody>
      </p:sp>
    </p:spTree>
    <p:extLst>
      <p:ext uri="{BB962C8B-B14F-4D97-AF65-F5344CB8AC3E}">
        <p14:creationId xmlns:p14="http://schemas.microsoft.com/office/powerpoint/2010/main" val="62215384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A04A1F64-0731-F796-A3A4-2CF1FF2D06D9}"/>
              </a:ext>
            </a:extLst>
          </p:cNvPr>
          <p:cNvSpPr>
            <a:spLocks noGrp="1"/>
          </p:cNvSpPr>
          <p:nvPr>
            <p:ph sz="quarter" idx="27"/>
          </p:nvPr>
        </p:nvSpPr>
        <p:spPr/>
        <p:txBody>
          <a:bodyPr vert="horz" lIns="91440" tIns="45720" rIns="91440" bIns="45720" rtlCol="0" anchor="t">
            <a:normAutofit/>
          </a:bodyPr>
          <a:lstStyle/>
          <a:p>
            <a:r>
              <a:rPr lang="en-US">
                <a:latin typeface="Lato Bold"/>
                <a:ea typeface="Lato Bold"/>
                <a:cs typeface="Lato Bold"/>
              </a:rPr>
              <a:t>Contact your presenters</a:t>
            </a:r>
            <a:endParaRPr lang="en-US"/>
          </a:p>
        </p:txBody>
      </p:sp>
      <p:sp>
        <p:nvSpPr>
          <p:cNvPr id="9" name="Slide Number Placeholder 8">
            <a:extLst>
              <a:ext uri="{FF2B5EF4-FFF2-40B4-BE49-F238E27FC236}">
                <a16:creationId xmlns:a16="http://schemas.microsoft.com/office/drawing/2014/main" id="{B0F51479-E0D3-6D18-254B-4E51E8D44ADB}"/>
              </a:ext>
            </a:extLst>
          </p:cNvPr>
          <p:cNvSpPr>
            <a:spLocks noGrp="1"/>
          </p:cNvSpPr>
          <p:nvPr>
            <p:ph type="sldNum" sz="quarter" idx="12"/>
          </p:nvPr>
        </p:nvSpPr>
        <p:spPr/>
        <p:txBody>
          <a:bodyPr/>
          <a:lstStyle/>
          <a:p>
            <a:fld id="{CC9CBBE5-4429-4ADA-B89E-87EB3534B4A3}" type="slidenum">
              <a:rPr lang="en-US" smtClean="0"/>
              <a:pPr/>
              <a:t>23</a:t>
            </a:fld>
            <a:endParaRPr lang="en-US"/>
          </a:p>
        </p:txBody>
      </p:sp>
      <p:sp>
        <p:nvSpPr>
          <p:cNvPr id="10" name="Content Placeholder 7">
            <a:extLst>
              <a:ext uri="{FF2B5EF4-FFF2-40B4-BE49-F238E27FC236}">
                <a16:creationId xmlns:a16="http://schemas.microsoft.com/office/drawing/2014/main" id="{E8A8C7D4-CFBA-22C4-649B-B75F98BBBAED}"/>
              </a:ext>
            </a:extLst>
          </p:cNvPr>
          <p:cNvSpPr>
            <a:spLocks noGrp="1"/>
          </p:cNvSpPr>
          <p:nvPr/>
        </p:nvSpPr>
        <p:spPr>
          <a:xfrm>
            <a:off x="3829049" y="2639222"/>
            <a:ext cx="6746812" cy="914400"/>
          </a:xfrm>
          <a:prstGeom prst="rect">
            <a:avLst/>
          </a:prstGeom>
        </p:spPr>
        <p:txBody>
          <a:bodyPr vert="horz" lIns="91440" tIns="45720" rIns="91440" bIns="45720" rtlCol="0" anchor="t">
            <a:normAutofit/>
          </a:bodyPr>
          <a:lstStyle>
            <a:lvl1pPr marL="0" indent="0" algn="l" defTabSz="914414" rtl="0" eaLnBrk="1" latinLnBrk="0" hangingPunct="1">
              <a:lnSpc>
                <a:spcPct val="90000"/>
              </a:lnSpc>
              <a:spcBef>
                <a:spcPts val="1000"/>
              </a:spcBef>
              <a:buFont typeface="Arial" panose="020B0604020202020204" pitchFamily="34" charset="0"/>
              <a:buNone/>
              <a:defRPr sz="2400" kern="1200">
                <a:solidFill>
                  <a:schemeClr val="accent4"/>
                </a:solidFill>
                <a:latin typeface="Lato Bold" panose="020F0502020204030203" pitchFamily="34" charset="0"/>
                <a:ea typeface="Lato Bold" panose="020F0502020204030203" pitchFamily="34" charset="0"/>
                <a:cs typeface="Lato Bold" panose="020F0502020204030203" pitchFamily="34" charset="0"/>
              </a:defRPr>
            </a:lvl1pPr>
            <a:lvl2pPr marL="0" indent="0" algn="l" defTabSz="914414" rtl="0" eaLnBrk="1" latinLnBrk="0" hangingPunct="1">
              <a:lnSpc>
                <a:spcPct val="100000"/>
              </a:lnSpc>
              <a:spcBef>
                <a:spcPts val="0"/>
              </a:spcBef>
              <a:buFont typeface="Arial" panose="020B0604020202020204" pitchFamily="34" charset="0"/>
              <a:buNone/>
              <a:defRPr sz="1800" kern="1200">
                <a:solidFill>
                  <a:schemeClr val="tx1">
                    <a:lumMod val="85000"/>
                    <a:lumOff val="15000"/>
                  </a:schemeClr>
                </a:solidFill>
                <a:latin typeface="Lato Regular" panose="020F0502020204030203" pitchFamily="34" charset="0"/>
                <a:ea typeface="Lato Regular" panose="020F0502020204030203" pitchFamily="34" charset="0"/>
                <a:cs typeface="Lato Regular" panose="020F0502020204030203" pitchFamily="34" charset="0"/>
              </a:defRPr>
            </a:lvl2pPr>
            <a:lvl3pPr marL="0" indent="0" algn="l" defTabSz="914414" rtl="0" eaLnBrk="1" latinLnBrk="0" hangingPunct="1">
              <a:lnSpc>
                <a:spcPct val="90000"/>
              </a:lnSpc>
              <a:spcBef>
                <a:spcPts val="501"/>
              </a:spcBef>
              <a:buClr>
                <a:schemeClr val="accent4"/>
              </a:buClr>
              <a:buSzPct val="80000"/>
              <a:buFont typeface="Arial" panose="020B0604020202020204" pitchFamily="34" charset="0"/>
              <a:buNone/>
              <a:defRPr sz="1400" kern="1200">
                <a:solidFill>
                  <a:schemeClr val="tx1">
                    <a:lumMod val="85000"/>
                    <a:lumOff val="15000"/>
                  </a:schemeClr>
                </a:solidFill>
                <a:latin typeface="Lato Regular" panose="020F0502020204030203" pitchFamily="34" charset="0"/>
                <a:ea typeface="Lato Regular" panose="020F0502020204030203" pitchFamily="34" charset="0"/>
                <a:cs typeface="Lato Regular" panose="020F0502020204030203" pitchFamily="34" charset="0"/>
              </a:defRPr>
            </a:lvl3pPr>
            <a:lvl4pPr marL="569913" indent="-230188" algn="l" defTabSz="914414" rtl="0" eaLnBrk="1" latinLnBrk="0" hangingPunct="1">
              <a:lnSpc>
                <a:spcPct val="90000"/>
              </a:lnSpc>
              <a:spcBef>
                <a:spcPts val="501"/>
              </a:spcBef>
              <a:buClr>
                <a:schemeClr val="accent4"/>
              </a:buClr>
              <a:buFont typeface="Lato Regular" panose="020F0502020204030203" pitchFamily="34" charset="0"/>
              <a:buChar char="»"/>
              <a:defRPr sz="1400" kern="1200">
                <a:solidFill>
                  <a:schemeClr val="tx1">
                    <a:lumMod val="85000"/>
                    <a:lumOff val="15000"/>
                  </a:schemeClr>
                </a:solidFill>
                <a:latin typeface="Lato Regular" panose="020F0502020204030203" pitchFamily="34" charset="0"/>
                <a:ea typeface="Lato Regular" panose="020F0502020204030203" pitchFamily="34" charset="0"/>
                <a:cs typeface="Lato Regular" panose="020F0502020204030203" pitchFamily="34" charset="0"/>
              </a:defRPr>
            </a:lvl4pPr>
            <a:lvl5pPr marL="914400" indent="-227013" algn="l" defTabSz="914414" rtl="0" eaLnBrk="1" latinLnBrk="0" hangingPunct="1">
              <a:lnSpc>
                <a:spcPct val="90000"/>
              </a:lnSpc>
              <a:spcBef>
                <a:spcPts val="501"/>
              </a:spcBef>
              <a:buClr>
                <a:schemeClr val="accent4"/>
              </a:buClr>
              <a:buFont typeface="Lato Regular" panose="020F0502020204030203" pitchFamily="34" charset="0"/>
              <a:buChar char="◦"/>
              <a:defRPr sz="1400" kern="1200">
                <a:solidFill>
                  <a:schemeClr val="tx1">
                    <a:lumMod val="85000"/>
                    <a:lumOff val="15000"/>
                  </a:schemeClr>
                </a:solidFill>
                <a:latin typeface="Lato Regular" panose="020F0502020204030203" pitchFamily="34" charset="0"/>
                <a:ea typeface="Lato Regular" panose="020F0502020204030203" pitchFamily="34" charset="0"/>
                <a:cs typeface="Lato Regular" panose="020F0502020204030203" pitchFamily="34" charset="0"/>
              </a:defRPr>
            </a:lvl5pPr>
            <a:lvl6pPr marL="2514639" indent="-228604" algn="l" defTabSz="914414" rtl="0" eaLnBrk="1" latinLnBrk="0" hangingPunct="1">
              <a:lnSpc>
                <a:spcPct val="90000"/>
              </a:lnSpc>
              <a:spcBef>
                <a:spcPts val="501"/>
              </a:spcBef>
              <a:buFont typeface="Arial" panose="020B0604020202020204" pitchFamily="34" charset="0"/>
              <a:buChar char="•"/>
              <a:defRPr sz="1800" kern="1200">
                <a:solidFill>
                  <a:schemeClr val="tx1"/>
                </a:solidFill>
                <a:latin typeface="+mn-lt"/>
                <a:ea typeface="+mn-ea"/>
                <a:cs typeface="+mn-cs"/>
              </a:defRPr>
            </a:lvl6pPr>
            <a:lvl7pPr marL="2971846" indent="-228604" algn="l" defTabSz="914414" rtl="0" eaLnBrk="1" latinLnBrk="0" hangingPunct="1">
              <a:lnSpc>
                <a:spcPct val="90000"/>
              </a:lnSpc>
              <a:spcBef>
                <a:spcPts val="501"/>
              </a:spcBef>
              <a:buFont typeface="Arial" panose="020B0604020202020204" pitchFamily="34" charset="0"/>
              <a:buChar char="•"/>
              <a:defRPr sz="1800" kern="1200">
                <a:solidFill>
                  <a:schemeClr val="tx1"/>
                </a:solidFill>
                <a:latin typeface="+mn-lt"/>
                <a:ea typeface="+mn-ea"/>
                <a:cs typeface="+mn-cs"/>
              </a:defRPr>
            </a:lvl7pPr>
            <a:lvl8pPr marL="3429053" indent="-228604" algn="l" defTabSz="914414" rtl="0" eaLnBrk="1" latinLnBrk="0" hangingPunct="1">
              <a:lnSpc>
                <a:spcPct val="90000"/>
              </a:lnSpc>
              <a:spcBef>
                <a:spcPts val="501"/>
              </a:spcBef>
              <a:buFont typeface="Arial" panose="020B0604020202020204" pitchFamily="34" charset="0"/>
              <a:buChar char="•"/>
              <a:defRPr sz="1800" kern="1200">
                <a:solidFill>
                  <a:schemeClr val="tx1"/>
                </a:solidFill>
                <a:latin typeface="+mn-lt"/>
                <a:ea typeface="+mn-ea"/>
                <a:cs typeface="+mn-cs"/>
              </a:defRPr>
            </a:lvl8pPr>
            <a:lvl9pPr marL="3886261" indent="-228604" algn="l" defTabSz="914414" rtl="0" eaLnBrk="1" latinLnBrk="0" hangingPunct="1">
              <a:lnSpc>
                <a:spcPct val="90000"/>
              </a:lnSpc>
              <a:spcBef>
                <a:spcPts val="501"/>
              </a:spcBef>
              <a:buFont typeface="Arial" panose="020B0604020202020204" pitchFamily="34" charset="0"/>
              <a:buChar char="•"/>
              <a:defRPr sz="1800" kern="1200">
                <a:solidFill>
                  <a:schemeClr val="tx1"/>
                </a:solidFill>
                <a:latin typeface="+mn-lt"/>
                <a:ea typeface="+mn-ea"/>
                <a:cs typeface="+mn-cs"/>
              </a:defRPr>
            </a:lvl9pPr>
          </a:lstStyle>
          <a:p>
            <a:r>
              <a:rPr lang="en-US" sz="2000" dirty="0">
                <a:latin typeface="Lato Bold"/>
                <a:ea typeface="Lato Bold"/>
                <a:cs typeface="Lato Bold"/>
              </a:rPr>
              <a:t>Biz Pavelich</a:t>
            </a:r>
            <a:endParaRPr lang="en-US" sz="2000" dirty="0"/>
          </a:p>
          <a:p>
            <a:pPr lvl="1"/>
            <a:r>
              <a:rPr lang="en-US" sz="1400" dirty="0">
                <a:latin typeface="Lato Regular"/>
                <a:ea typeface="Lato Regular"/>
                <a:cs typeface="Lato Regular"/>
              </a:rPr>
              <a:t>Senior Manager | Transfer Pricing</a:t>
            </a:r>
            <a:endParaRPr lang="pt-BR" sz="1400" dirty="0"/>
          </a:p>
          <a:p>
            <a:pPr lvl="2"/>
            <a:r>
              <a:rPr lang="en-US" dirty="0">
                <a:latin typeface="Lato Regular"/>
                <a:ea typeface="Lato Regular"/>
                <a:cs typeface="Lato Regular"/>
              </a:rPr>
              <a:t>Biz.Pavelich@plantemoran.com</a:t>
            </a:r>
          </a:p>
          <a:p>
            <a:pPr marL="339725" lvl="3" indent="0">
              <a:buNone/>
            </a:pPr>
            <a:endParaRPr lang="en-US" dirty="0"/>
          </a:p>
          <a:p>
            <a:pPr marL="569595" lvl="3" indent="-229870">
              <a:buClr>
                <a:srgbClr val="1F3E7C"/>
              </a:buClr>
            </a:pPr>
            <a:endParaRPr lang="en-US" dirty="0">
              <a:solidFill>
                <a:srgbClr val="262626"/>
              </a:solidFill>
            </a:endParaRPr>
          </a:p>
          <a:p>
            <a:endParaRPr lang="en-US" dirty="0"/>
          </a:p>
        </p:txBody>
      </p:sp>
      <p:sp>
        <p:nvSpPr>
          <p:cNvPr id="15" name="Content Placeholder 7">
            <a:extLst>
              <a:ext uri="{FF2B5EF4-FFF2-40B4-BE49-F238E27FC236}">
                <a16:creationId xmlns:a16="http://schemas.microsoft.com/office/drawing/2014/main" id="{F92FB47A-9622-B206-C780-B4F3302F2A38}"/>
              </a:ext>
            </a:extLst>
          </p:cNvPr>
          <p:cNvSpPr txBox="1">
            <a:spLocks/>
          </p:cNvSpPr>
          <p:nvPr/>
        </p:nvSpPr>
        <p:spPr>
          <a:xfrm>
            <a:off x="3829049" y="3991628"/>
            <a:ext cx="6746812" cy="914401"/>
          </a:xfrm>
          <a:prstGeom prst="rect">
            <a:avLst/>
          </a:prstGeom>
        </p:spPr>
        <p:txBody>
          <a:bodyPr vert="horz" lIns="91440" tIns="45720" rIns="91440" bIns="45720" rtlCol="0" anchor="t">
            <a:normAutofit/>
          </a:bodyPr>
          <a:lstStyle>
            <a:defPPr>
              <a:defRPr lang="en-US"/>
            </a:defPPr>
            <a:lvl1pPr marL="0" indent="0" algn="l" defTabSz="914414" rtl="0" eaLnBrk="1" latinLnBrk="0" hangingPunct="1">
              <a:lnSpc>
                <a:spcPct val="90000"/>
              </a:lnSpc>
              <a:spcBef>
                <a:spcPts val="1000"/>
              </a:spcBef>
              <a:buFont typeface="Arial" panose="020B0604020202020204" pitchFamily="34" charset="0"/>
              <a:buNone/>
              <a:defRPr sz="2400" kern="1200">
                <a:solidFill>
                  <a:schemeClr val="accent4"/>
                </a:solidFill>
                <a:latin typeface="Lato Bold" panose="020F0502020204030203" pitchFamily="34" charset="0"/>
                <a:ea typeface="Lato Bold" panose="020F0502020204030203" pitchFamily="34" charset="0"/>
                <a:cs typeface="Lato Bold" panose="020F0502020204030203" pitchFamily="34" charset="0"/>
              </a:defRPr>
            </a:lvl1pPr>
            <a:lvl2pPr marL="0" indent="0" algn="l" defTabSz="914414" rtl="0" eaLnBrk="1" latinLnBrk="0" hangingPunct="1">
              <a:lnSpc>
                <a:spcPct val="100000"/>
              </a:lnSpc>
              <a:spcBef>
                <a:spcPts val="0"/>
              </a:spcBef>
              <a:buFont typeface="Arial" panose="020B0604020202020204" pitchFamily="34" charset="0"/>
              <a:buNone/>
              <a:defRPr sz="1800" kern="1200">
                <a:solidFill>
                  <a:schemeClr val="tx1">
                    <a:lumMod val="85000"/>
                    <a:lumOff val="15000"/>
                  </a:schemeClr>
                </a:solidFill>
                <a:latin typeface="Lato Regular" panose="020F0502020204030203" pitchFamily="34" charset="0"/>
                <a:ea typeface="Lato Regular" panose="020F0502020204030203" pitchFamily="34" charset="0"/>
                <a:cs typeface="Lato Regular" panose="020F0502020204030203" pitchFamily="34" charset="0"/>
              </a:defRPr>
            </a:lvl2pPr>
            <a:lvl3pPr marL="0" indent="0" algn="l" defTabSz="914414" rtl="0" eaLnBrk="1" latinLnBrk="0" hangingPunct="1">
              <a:lnSpc>
                <a:spcPct val="90000"/>
              </a:lnSpc>
              <a:spcBef>
                <a:spcPts val="501"/>
              </a:spcBef>
              <a:buClr>
                <a:schemeClr val="accent4"/>
              </a:buClr>
              <a:buSzPct val="80000"/>
              <a:buFont typeface="Arial" panose="020B0604020202020204" pitchFamily="34" charset="0"/>
              <a:buNone/>
              <a:defRPr sz="1400" kern="1200">
                <a:solidFill>
                  <a:schemeClr val="tx1">
                    <a:lumMod val="85000"/>
                    <a:lumOff val="15000"/>
                  </a:schemeClr>
                </a:solidFill>
                <a:latin typeface="Lato Regular" panose="020F0502020204030203" pitchFamily="34" charset="0"/>
                <a:ea typeface="Lato Regular" panose="020F0502020204030203" pitchFamily="34" charset="0"/>
                <a:cs typeface="Lato Regular" panose="020F0502020204030203" pitchFamily="34" charset="0"/>
              </a:defRPr>
            </a:lvl3pPr>
            <a:lvl4pPr marL="569913" indent="-230188" algn="l" defTabSz="914414" rtl="0" eaLnBrk="1" latinLnBrk="0" hangingPunct="1">
              <a:lnSpc>
                <a:spcPct val="90000"/>
              </a:lnSpc>
              <a:spcBef>
                <a:spcPts val="501"/>
              </a:spcBef>
              <a:buClr>
                <a:schemeClr val="accent4"/>
              </a:buClr>
              <a:buFont typeface="Lato Regular" panose="020F0502020204030203" pitchFamily="34" charset="0"/>
              <a:buChar char="»"/>
              <a:defRPr sz="1400" kern="1200">
                <a:solidFill>
                  <a:schemeClr val="tx1">
                    <a:lumMod val="85000"/>
                    <a:lumOff val="15000"/>
                  </a:schemeClr>
                </a:solidFill>
                <a:latin typeface="Lato Regular" panose="020F0502020204030203" pitchFamily="34" charset="0"/>
                <a:ea typeface="Lato Regular" panose="020F0502020204030203" pitchFamily="34" charset="0"/>
                <a:cs typeface="Lato Regular" panose="020F0502020204030203" pitchFamily="34" charset="0"/>
              </a:defRPr>
            </a:lvl4pPr>
            <a:lvl5pPr marL="914400" indent="-227013" algn="l" defTabSz="914414" rtl="0" eaLnBrk="1" latinLnBrk="0" hangingPunct="1">
              <a:lnSpc>
                <a:spcPct val="90000"/>
              </a:lnSpc>
              <a:spcBef>
                <a:spcPts val="501"/>
              </a:spcBef>
              <a:buClr>
                <a:schemeClr val="accent4"/>
              </a:buClr>
              <a:buFont typeface="Lato Regular" panose="020F0502020204030203" pitchFamily="34" charset="0"/>
              <a:buChar char="◦"/>
              <a:defRPr sz="1400" kern="1200">
                <a:solidFill>
                  <a:schemeClr val="tx1">
                    <a:lumMod val="85000"/>
                    <a:lumOff val="15000"/>
                  </a:schemeClr>
                </a:solidFill>
                <a:latin typeface="Lato Regular" panose="020F0502020204030203" pitchFamily="34" charset="0"/>
                <a:ea typeface="Lato Regular" panose="020F0502020204030203" pitchFamily="34" charset="0"/>
                <a:cs typeface="Lato Regular" panose="020F0502020204030203" pitchFamily="34" charset="0"/>
              </a:defRPr>
            </a:lvl5pPr>
            <a:lvl6pPr marL="2514639" indent="-228604" algn="l" defTabSz="914414" rtl="0" eaLnBrk="1" latinLnBrk="0" hangingPunct="1">
              <a:lnSpc>
                <a:spcPct val="90000"/>
              </a:lnSpc>
              <a:spcBef>
                <a:spcPts val="501"/>
              </a:spcBef>
              <a:buFont typeface="Arial" panose="020B0604020202020204" pitchFamily="34" charset="0"/>
              <a:buChar char="•"/>
              <a:defRPr sz="1800" kern="1200">
                <a:solidFill>
                  <a:schemeClr val="tx1"/>
                </a:solidFill>
                <a:latin typeface="+mn-lt"/>
                <a:ea typeface="+mn-ea"/>
                <a:cs typeface="+mn-cs"/>
              </a:defRPr>
            </a:lvl6pPr>
            <a:lvl7pPr marL="2971846" indent="-228604" algn="l" defTabSz="914414" rtl="0" eaLnBrk="1" latinLnBrk="0" hangingPunct="1">
              <a:lnSpc>
                <a:spcPct val="90000"/>
              </a:lnSpc>
              <a:spcBef>
                <a:spcPts val="501"/>
              </a:spcBef>
              <a:buFont typeface="Arial" panose="020B0604020202020204" pitchFamily="34" charset="0"/>
              <a:buChar char="•"/>
              <a:defRPr sz="1800" kern="1200">
                <a:solidFill>
                  <a:schemeClr val="tx1"/>
                </a:solidFill>
                <a:latin typeface="+mn-lt"/>
                <a:ea typeface="+mn-ea"/>
                <a:cs typeface="+mn-cs"/>
              </a:defRPr>
            </a:lvl7pPr>
            <a:lvl8pPr marL="3429053" indent="-228604" algn="l" defTabSz="914414" rtl="0" eaLnBrk="1" latinLnBrk="0" hangingPunct="1">
              <a:lnSpc>
                <a:spcPct val="90000"/>
              </a:lnSpc>
              <a:spcBef>
                <a:spcPts val="501"/>
              </a:spcBef>
              <a:buFont typeface="Arial" panose="020B0604020202020204" pitchFamily="34" charset="0"/>
              <a:buChar char="•"/>
              <a:defRPr sz="1800" kern="1200">
                <a:solidFill>
                  <a:schemeClr val="tx1"/>
                </a:solidFill>
                <a:latin typeface="+mn-lt"/>
                <a:ea typeface="+mn-ea"/>
                <a:cs typeface="+mn-cs"/>
              </a:defRPr>
            </a:lvl8pPr>
            <a:lvl9pPr marL="3886261" indent="-228604" algn="l" defTabSz="914414" rtl="0" eaLnBrk="1" latinLnBrk="0" hangingPunct="1">
              <a:lnSpc>
                <a:spcPct val="90000"/>
              </a:lnSpc>
              <a:spcBef>
                <a:spcPts val="501"/>
              </a:spcBef>
              <a:buFont typeface="Arial" panose="020B0604020202020204" pitchFamily="34" charset="0"/>
              <a:buChar char="•"/>
              <a:defRPr sz="1800" kern="1200">
                <a:solidFill>
                  <a:schemeClr val="tx1"/>
                </a:solidFill>
                <a:latin typeface="+mn-lt"/>
                <a:ea typeface="+mn-ea"/>
                <a:cs typeface="+mn-cs"/>
              </a:defRPr>
            </a:lvl9pPr>
          </a:lstStyle>
          <a:p>
            <a:r>
              <a:rPr lang="en-US" sz="2000" dirty="0">
                <a:latin typeface="Lato Bold"/>
                <a:ea typeface="Lato Bold"/>
                <a:cs typeface="Lato Bold"/>
              </a:rPr>
              <a:t>Megan Rudolph</a:t>
            </a:r>
            <a:endParaRPr lang="en-US" dirty="0"/>
          </a:p>
          <a:p>
            <a:pPr lvl="1"/>
            <a:r>
              <a:rPr lang="en-US" sz="1400" dirty="0">
                <a:latin typeface="Lato Regular"/>
                <a:ea typeface="Lato Regular"/>
                <a:cs typeface="Lato Regular"/>
              </a:rPr>
              <a:t>Manager | International Tax Services</a:t>
            </a:r>
            <a:endParaRPr lang="pt-BR" sz="1400" dirty="0"/>
          </a:p>
          <a:p>
            <a:pPr lvl="2"/>
            <a:r>
              <a:rPr lang="en-US" dirty="0">
                <a:latin typeface="Lato Regular"/>
                <a:ea typeface="Lato Regular"/>
                <a:cs typeface="Lato Regular"/>
              </a:rPr>
              <a:t>Megan.Rudolph@plantemoran.com</a:t>
            </a:r>
            <a:endParaRPr lang="en-US" dirty="0"/>
          </a:p>
          <a:p>
            <a:pPr marL="569595" lvl="3" indent="-229870"/>
            <a:endParaRPr lang="en-US" dirty="0"/>
          </a:p>
          <a:p>
            <a:pPr marL="569595" lvl="3" indent="-229870"/>
            <a:endParaRPr lang="en-US" dirty="0"/>
          </a:p>
          <a:p>
            <a:endParaRPr lang="en-US" dirty="0"/>
          </a:p>
        </p:txBody>
      </p:sp>
      <p:sp>
        <p:nvSpPr>
          <p:cNvPr id="16" name="Content Placeholder 7">
            <a:extLst>
              <a:ext uri="{FF2B5EF4-FFF2-40B4-BE49-F238E27FC236}">
                <a16:creationId xmlns:a16="http://schemas.microsoft.com/office/drawing/2014/main" id="{C2BEC497-BF48-3354-BF2C-787ADB7E168A}"/>
              </a:ext>
            </a:extLst>
          </p:cNvPr>
          <p:cNvSpPr txBox="1">
            <a:spLocks/>
          </p:cNvSpPr>
          <p:nvPr/>
        </p:nvSpPr>
        <p:spPr>
          <a:xfrm>
            <a:off x="3829049" y="5363229"/>
            <a:ext cx="6746812" cy="914400"/>
          </a:xfrm>
          <a:prstGeom prst="rect">
            <a:avLst/>
          </a:prstGeom>
        </p:spPr>
        <p:txBody>
          <a:bodyPr vert="horz" lIns="91440" tIns="45720" rIns="91440" bIns="45720" rtlCol="0" anchor="t">
            <a:normAutofit/>
          </a:bodyPr>
          <a:lstStyle>
            <a:defPPr>
              <a:defRPr lang="en-US"/>
            </a:defPPr>
            <a:lvl1pPr marL="0" indent="0" algn="l" defTabSz="914414" rtl="0" eaLnBrk="1" latinLnBrk="0" hangingPunct="1">
              <a:lnSpc>
                <a:spcPct val="90000"/>
              </a:lnSpc>
              <a:spcBef>
                <a:spcPts val="1000"/>
              </a:spcBef>
              <a:buFont typeface="Arial" panose="020B0604020202020204" pitchFamily="34" charset="0"/>
              <a:buNone/>
              <a:defRPr sz="2400" kern="1200">
                <a:solidFill>
                  <a:schemeClr val="accent4"/>
                </a:solidFill>
                <a:latin typeface="Lato Bold" panose="020F0502020204030203" pitchFamily="34" charset="0"/>
                <a:ea typeface="Lato Bold" panose="020F0502020204030203" pitchFamily="34" charset="0"/>
                <a:cs typeface="Lato Bold" panose="020F0502020204030203" pitchFamily="34" charset="0"/>
              </a:defRPr>
            </a:lvl1pPr>
            <a:lvl2pPr marL="0" indent="0" algn="l" defTabSz="914414" rtl="0" eaLnBrk="1" latinLnBrk="0" hangingPunct="1">
              <a:lnSpc>
                <a:spcPct val="100000"/>
              </a:lnSpc>
              <a:spcBef>
                <a:spcPts val="0"/>
              </a:spcBef>
              <a:buFont typeface="Arial" panose="020B0604020202020204" pitchFamily="34" charset="0"/>
              <a:buNone/>
              <a:defRPr sz="1800" kern="1200">
                <a:solidFill>
                  <a:schemeClr val="tx1">
                    <a:lumMod val="85000"/>
                    <a:lumOff val="15000"/>
                  </a:schemeClr>
                </a:solidFill>
                <a:latin typeface="Lato Regular" panose="020F0502020204030203" pitchFamily="34" charset="0"/>
                <a:ea typeface="Lato Regular" panose="020F0502020204030203" pitchFamily="34" charset="0"/>
                <a:cs typeface="Lato Regular" panose="020F0502020204030203" pitchFamily="34" charset="0"/>
              </a:defRPr>
            </a:lvl2pPr>
            <a:lvl3pPr marL="0" indent="0" algn="l" defTabSz="914414" rtl="0" eaLnBrk="1" latinLnBrk="0" hangingPunct="1">
              <a:lnSpc>
                <a:spcPct val="90000"/>
              </a:lnSpc>
              <a:spcBef>
                <a:spcPts val="501"/>
              </a:spcBef>
              <a:buClr>
                <a:schemeClr val="accent4"/>
              </a:buClr>
              <a:buSzPct val="80000"/>
              <a:buFont typeface="Arial" panose="020B0604020202020204" pitchFamily="34" charset="0"/>
              <a:buNone/>
              <a:defRPr sz="1400" kern="1200">
                <a:solidFill>
                  <a:schemeClr val="tx1">
                    <a:lumMod val="85000"/>
                    <a:lumOff val="15000"/>
                  </a:schemeClr>
                </a:solidFill>
                <a:latin typeface="Lato Regular" panose="020F0502020204030203" pitchFamily="34" charset="0"/>
                <a:ea typeface="Lato Regular" panose="020F0502020204030203" pitchFamily="34" charset="0"/>
                <a:cs typeface="Lato Regular" panose="020F0502020204030203" pitchFamily="34" charset="0"/>
              </a:defRPr>
            </a:lvl3pPr>
            <a:lvl4pPr marL="569913" indent="-230188" algn="l" defTabSz="914414" rtl="0" eaLnBrk="1" latinLnBrk="0" hangingPunct="1">
              <a:lnSpc>
                <a:spcPct val="90000"/>
              </a:lnSpc>
              <a:spcBef>
                <a:spcPts val="501"/>
              </a:spcBef>
              <a:buClr>
                <a:schemeClr val="accent4"/>
              </a:buClr>
              <a:buFont typeface="Lato Regular" panose="020F0502020204030203" pitchFamily="34" charset="0"/>
              <a:buChar char="»"/>
              <a:defRPr sz="1400" kern="1200">
                <a:solidFill>
                  <a:schemeClr val="tx1">
                    <a:lumMod val="85000"/>
                    <a:lumOff val="15000"/>
                  </a:schemeClr>
                </a:solidFill>
                <a:latin typeface="Lato Regular" panose="020F0502020204030203" pitchFamily="34" charset="0"/>
                <a:ea typeface="Lato Regular" panose="020F0502020204030203" pitchFamily="34" charset="0"/>
                <a:cs typeface="Lato Regular" panose="020F0502020204030203" pitchFamily="34" charset="0"/>
              </a:defRPr>
            </a:lvl4pPr>
            <a:lvl5pPr marL="914400" indent="-227013" algn="l" defTabSz="914414" rtl="0" eaLnBrk="1" latinLnBrk="0" hangingPunct="1">
              <a:lnSpc>
                <a:spcPct val="90000"/>
              </a:lnSpc>
              <a:spcBef>
                <a:spcPts val="501"/>
              </a:spcBef>
              <a:buClr>
                <a:schemeClr val="accent4"/>
              </a:buClr>
              <a:buFont typeface="Lato Regular" panose="020F0502020204030203" pitchFamily="34" charset="0"/>
              <a:buChar char="◦"/>
              <a:defRPr sz="1400" kern="1200">
                <a:solidFill>
                  <a:schemeClr val="tx1">
                    <a:lumMod val="85000"/>
                    <a:lumOff val="15000"/>
                  </a:schemeClr>
                </a:solidFill>
                <a:latin typeface="Lato Regular" panose="020F0502020204030203" pitchFamily="34" charset="0"/>
                <a:ea typeface="Lato Regular" panose="020F0502020204030203" pitchFamily="34" charset="0"/>
                <a:cs typeface="Lato Regular" panose="020F0502020204030203" pitchFamily="34" charset="0"/>
              </a:defRPr>
            </a:lvl5pPr>
            <a:lvl6pPr marL="2514639" indent="-228604" algn="l" defTabSz="914414" rtl="0" eaLnBrk="1" latinLnBrk="0" hangingPunct="1">
              <a:lnSpc>
                <a:spcPct val="90000"/>
              </a:lnSpc>
              <a:spcBef>
                <a:spcPts val="501"/>
              </a:spcBef>
              <a:buFont typeface="Arial" panose="020B0604020202020204" pitchFamily="34" charset="0"/>
              <a:buChar char="•"/>
              <a:defRPr sz="1800" kern="1200">
                <a:solidFill>
                  <a:schemeClr val="tx1"/>
                </a:solidFill>
                <a:latin typeface="+mn-lt"/>
                <a:ea typeface="+mn-ea"/>
                <a:cs typeface="+mn-cs"/>
              </a:defRPr>
            </a:lvl6pPr>
            <a:lvl7pPr marL="2971846" indent="-228604" algn="l" defTabSz="914414" rtl="0" eaLnBrk="1" latinLnBrk="0" hangingPunct="1">
              <a:lnSpc>
                <a:spcPct val="90000"/>
              </a:lnSpc>
              <a:spcBef>
                <a:spcPts val="501"/>
              </a:spcBef>
              <a:buFont typeface="Arial" panose="020B0604020202020204" pitchFamily="34" charset="0"/>
              <a:buChar char="•"/>
              <a:defRPr sz="1800" kern="1200">
                <a:solidFill>
                  <a:schemeClr val="tx1"/>
                </a:solidFill>
                <a:latin typeface="+mn-lt"/>
                <a:ea typeface="+mn-ea"/>
                <a:cs typeface="+mn-cs"/>
              </a:defRPr>
            </a:lvl7pPr>
            <a:lvl8pPr marL="3429053" indent="-228604" algn="l" defTabSz="914414" rtl="0" eaLnBrk="1" latinLnBrk="0" hangingPunct="1">
              <a:lnSpc>
                <a:spcPct val="90000"/>
              </a:lnSpc>
              <a:spcBef>
                <a:spcPts val="501"/>
              </a:spcBef>
              <a:buFont typeface="Arial" panose="020B0604020202020204" pitchFamily="34" charset="0"/>
              <a:buChar char="•"/>
              <a:defRPr sz="1800" kern="1200">
                <a:solidFill>
                  <a:schemeClr val="tx1"/>
                </a:solidFill>
                <a:latin typeface="+mn-lt"/>
                <a:ea typeface="+mn-ea"/>
                <a:cs typeface="+mn-cs"/>
              </a:defRPr>
            </a:lvl8pPr>
            <a:lvl9pPr marL="3886261" indent="-228604" algn="l" defTabSz="914414" rtl="0" eaLnBrk="1" latinLnBrk="0" hangingPunct="1">
              <a:lnSpc>
                <a:spcPct val="90000"/>
              </a:lnSpc>
              <a:spcBef>
                <a:spcPts val="501"/>
              </a:spcBef>
              <a:buFont typeface="Arial" panose="020B0604020202020204" pitchFamily="34" charset="0"/>
              <a:buChar char="•"/>
              <a:defRPr sz="1800" kern="1200">
                <a:solidFill>
                  <a:schemeClr val="tx1"/>
                </a:solidFill>
                <a:latin typeface="+mn-lt"/>
                <a:ea typeface="+mn-ea"/>
                <a:cs typeface="+mn-cs"/>
              </a:defRPr>
            </a:lvl9pPr>
          </a:lstStyle>
          <a:p>
            <a:r>
              <a:rPr lang="en-US" sz="2000" dirty="0">
                <a:latin typeface="Lato Bold"/>
                <a:ea typeface="Lato Bold"/>
                <a:cs typeface="Lato Bold"/>
              </a:rPr>
              <a:t>Steve Schnepel</a:t>
            </a:r>
            <a:endParaRPr lang="en-US" sz="2000" dirty="0"/>
          </a:p>
          <a:p>
            <a:pPr lvl="1"/>
            <a:r>
              <a:rPr lang="en-US" sz="1400" dirty="0">
                <a:latin typeface="Lato Regular"/>
                <a:ea typeface="Lato Regular"/>
                <a:cs typeface="Lato Regular"/>
              </a:rPr>
              <a:t>Partner | International Tax Services</a:t>
            </a:r>
            <a:endParaRPr lang="pt-BR" sz="1400" dirty="0"/>
          </a:p>
          <a:p>
            <a:pPr lvl="2"/>
            <a:r>
              <a:rPr lang="en-US" dirty="0">
                <a:latin typeface="Lato Regular"/>
                <a:ea typeface="Lato Regular"/>
                <a:cs typeface="Lato Regular"/>
              </a:rPr>
              <a:t>Steve.Schnepel@plantemoran.com</a:t>
            </a:r>
            <a:endParaRPr lang="en-US" dirty="0"/>
          </a:p>
          <a:p>
            <a:pPr marL="569595" lvl="3" indent="-229870"/>
            <a:endParaRPr lang="en-US" dirty="0"/>
          </a:p>
          <a:p>
            <a:pPr marL="569595" lvl="3" indent="-229870"/>
            <a:endParaRPr lang="en-US" dirty="0"/>
          </a:p>
          <a:p>
            <a:endParaRPr lang="en-US" dirty="0"/>
          </a:p>
        </p:txBody>
      </p:sp>
      <p:sp>
        <p:nvSpPr>
          <p:cNvPr id="17" name="Content Placeholder 7">
            <a:extLst>
              <a:ext uri="{FF2B5EF4-FFF2-40B4-BE49-F238E27FC236}">
                <a16:creationId xmlns:a16="http://schemas.microsoft.com/office/drawing/2014/main" id="{2766CA86-09CC-954B-A2E7-5E51893D4D60}"/>
              </a:ext>
            </a:extLst>
          </p:cNvPr>
          <p:cNvSpPr txBox="1">
            <a:spLocks/>
          </p:cNvSpPr>
          <p:nvPr/>
        </p:nvSpPr>
        <p:spPr>
          <a:xfrm>
            <a:off x="3829050" y="1334222"/>
            <a:ext cx="6746812" cy="914401"/>
          </a:xfrm>
          <a:prstGeom prst="rect">
            <a:avLst/>
          </a:prstGeom>
        </p:spPr>
        <p:txBody>
          <a:bodyPr vert="horz" lIns="91440" tIns="45720" rIns="91440" bIns="45720" rtlCol="0" anchor="t">
            <a:normAutofit/>
          </a:bodyPr>
          <a:lstStyle>
            <a:defPPr>
              <a:defRPr lang="en-US"/>
            </a:defPPr>
            <a:lvl1pPr marL="0" indent="0" algn="l" defTabSz="914414" rtl="0" eaLnBrk="1" latinLnBrk="0" hangingPunct="1">
              <a:lnSpc>
                <a:spcPct val="90000"/>
              </a:lnSpc>
              <a:spcBef>
                <a:spcPts val="1000"/>
              </a:spcBef>
              <a:buFont typeface="Arial" panose="020B0604020202020204" pitchFamily="34" charset="0"/>
              <a:buNone/>
              <a:defRPr sz="2400" kern="1200">
                <a:solidFill>
                  <a:schemeClr val="accent4"/>
                </a:solidFill>
                <a:latin typeface="Lato Bold" panose="020F0502020204030203" pitchFamily="34" charset="0"/>
                <a:ea typeface="Lato Bold" panose="020F0502020204030203" pitchFamily="34" charset="0"/>
                <a:cs typeface="Lato Bold" panose="020F0502020204030203" pitchFamily="34" charset="0"/>
              </a:defRPr>
            </a:lvl1pPr>
            <a:lvl2pPr marL="0" indent="0" algn="l" defTabSz="914414" rtl="0" eaLnBrk="1" latinLnBrk="0" hangingPunct="1">
              <a:lnSpc>
                <a:spcPct val="100000"/>
              </a:lnSpc>
              <a:spcBef>
                <a:spcPts val="0"/>
              </a:spcBef>
              <a:buFont typeface="Arial" panose="020B0604020202020204" pitchFamily="34" charset="0"/>
              <a:buNone/>
              <a:defRPr sz="1800" kern="1200">
                <a:solidFill>
                  <a:schemeClr val="tx1">
                    <a:lumMod val="85000"/>
                    <a:lumOff val="15000"/>
                  </a:schemeClr>
                </a:solidFill>
                <a:latin typeface="Lato Regular" panose="020F0502020204030203" pitchFamily="34" charset="0"/>
                <a:ea typeface="Lato Regular" panose="020F0502020204030203" pitchFamily="34" charset="0"/>
                <a:cs typeface="Lato Regular" panose="020F0502020204030203" pitchFamily="34" charset="0"/>
              </a:defRPr>
            </a:lvl2pPr>
            <a:lvl3pPr marL="0" indent="0" algn="l" defTabSz="914414" rtl="0" eaLnBrk="1" latinLnBrk="0" hangingPunct="1">
              <a:lnSpc>
                <a:spcPct val="90000"/>
              </a:lnSpc>
              <a:spcBef>
                <a:spcPts val="501"/>
              </a:spcBef>
              <a:buClr>
                <a:schemeClr val="accent4"/>
              </a:buClr>
              <a:buSzPct val="80000"/>
              <a:buFont typeface="Arial" panose="020B0604020202020204" pitchFamily="34" charset="0"/>
              <a:buNone/>
              <a:defRPr sz="1400" kern="1200">
                <a:solidFill>
                  <a:schemeClr val="tx1">
                    <a:lumMod val="85000"/>
                    <a:lumOff val="15000"/>
                  </a:schemeClr>
                </a:solidFill>
                <a:latin typeface="Lato Regular" panose="020F0502020204030203" pitchFamily="34" charset="0"/>
                <a:ea typeface="Lato Regular" panose="020F0502020204030203" pitchFamily="34" charset="0"/>
                <a:cs typeface="Lato Regular" panose="020F0502020204030203" pitchFamily="34" charset="0"/>
              </a:defRPr>
            </a:lvl3pPr>
            <a:lvl4pPr marL="569913" indent="-230188" algn="l" defTabSz="914414" rtl="0" eaLnBrk="1" latinLnBrk="0" hangingPunct="1">
              <a:lnSpc>
                <a:spcPct val="90000"/>
              </a:lnSpc>
              <a:spcBef>
                <a:spcPts val="501"/>
              </a:spcBef>
              <a:buClr>
                <a:schemeClr val="accent4"/>
              </a:buClr>
              <a:buFont typeface="Lato Regular" panose="020F0502020204030203" pitchFamily="34" charset="0"/>
              <a:buChar char="»"/>
              <a:defRPr sz="1400" kern="1200">
                <a:solidFill>
                  <a:schemeClr val="tx1">
                    <a:lumMod val="85000"/>
                    <a:lumOff val="15000"/>
                  </a:schemeClr>
                </a:solidFill>
                <a:latin typeface="Lato Regular" panose="020F0502020204030203" pitchFamily="34" charset="0"/>
                <a:ea typeface="Lato Regular" panose="020F0502020204030203" pitchFamily="34" charset="0"/>
                <a:cs typeface="Lato Regular" panose="020F0502020204030203" pitchFamily="34" charset="0"/>
              </a:defRPr>
            </a:lvl4pPr>
            <a:lvl5pPr marL="914400" indent="-227013" algn="l" defTabSz="914414" rtl="0" eaLnBrk="1" latinLnBrk="0" hangingPunct="1">
              <a:lnSpc>
                <a:spcPct val="90000"/>
              </a:lnSpc>
              <a:spcBef>
                <a:spcPts val="501"/>
              </a:spcBef>
              <a:buClr>
                <a:schemeClr val="accent4"/>
              </a:buClr>
              <a:buFont typeface="Lato Regular" panose="020F0502020204030203" pitchFamily="34" charset="0"/>
              <a:buChar char="◦"/>
              <a:defRPr sz="1400" kern="1200">
                <a:solidFill>
                  <a:schemeClr val="tx1">
                    <a:lumMod val="85000"/>
                    <a:lumOff val="15000"/>
                  </a:schemeClr>
                </a:solidFill>
                <a:latin typeface="Lato Regular" panose="020F0502020204030203" pitchFamily="34" charset="0"/>
                <a:ea typeface="Lato Regular" panose="020F0502020204030203" pitchFamily="34" charset="0"/>
                <a:cs typeface="Lato Regular" panose="020F0502020204030203" pitchFamily="34" charset="0"/>
              </a:defRPr>
            </a:lvl5pPr>
            <a:lvl6pPr marL="2514639" indent="-228604" algn="l" defTabSz="914414" rtl="0" eaLnBrk="1" latinLnBrk="0" hangingPunct="1">
              <a:lnSpc>
                <a:spcPct val="90000"/>
              </a:lnSpc>
              <a:spcBef>
                <a:spcPts val="501"/>
              </a:spcBef>
              <a:buFont typeface="Arial" panose="020B0604020202020204" pitchFamily="34" charset="0"/>
              <a:buChar char="•"/>
              <a:defRPr sz="1800" kern="1200">
                <a:solidFill>
                  <a:schemeClr val="tx1"/>
                </a:solidFill>
                <a:latin typeface="+mn-lt"/>
                <a:ea typeface="+mn-ea"/>
                <a:cs typeface="+mn-cs"/>
              </a:defRPr>
            </a:lvl6pPr>
            <a:lvl7pPr marL="2971846" indent="-228604" algn="l" defTabSz="914414" rtl="0" eaLnBrk="1" latinLnBrk="0" hangingPunct="1">
              <a:lnSpc>
                <a:spcPct val="90000"/>
              </a:lnSpc>
              <a:spcBef>
                <a:spcPts val="501"/>
              </a:spcBef>
              <a:buFont typeface="Arial" panose="020B0604020202020204" pitchFamily="34" charset="0"/>
              <a:buChar char="•"/>
              <a:defRPr sz="1800" kern="1200">
                <a:solidFill>
                  <a:schemeClr val="tx1"/>
                </a:solidFill>
                <a:latin typeface="+mn-lt"/>
                <a:ea typeface="+mn-ea"/>
                <a:cs typeface="+mn-cs"/>
              </a:defRPr>
            </a:lvl7pPr>
            <a:lvl8pPr marL="3429053" indent="-228604" algn="l" defTabSz="914414" rtl="0" eaLnBrk="1" latinLnBrk="0" hangingPunct="1">
              <a:lnSpc>
                <a:spcPct val="90000"/>
              </a:lnSpc>
              <a:spcBef>
                <a:spcPts val="501"/>
              </a:spcBef>
              <a:buFont typeface="Arial" panose="020B0604020202020204" pitchFamily="34" charset="0"/>
              <a:buChar char="•"/>
              <a:defRPr sz="1800" kern="1200">
                <a:solidFill>
                  <a:schemeClr val="tx1"/>
                </a:solidFill>
                <a:latin typeface="+mn-lt"/>
                <a:ea typeface="+mn-ea"/>
                <a:cs typeface="+mn-cs"/>
              </a:defRPr>
            </a:lvl8pPr>
            <a:lvl9pPr marL="3886261" indent="-228604" algn="l" defTabSz="914414" rtl="0" eaLnBrk="1" latinLnBrk="0" hangingPunct="1">
              <a:lnSpc>
                <a:spcPct val="90000"/>
              </a:lnSpc>
              <a:spcBef>
                <a:spcPts val="501"/>
              </a:spcBef>
              <a:buFont typeface="Arial" panose="020B0604020202020204" pitchFamily="34" charset="0"/>
              <a:buChar char="•"/>
              <a:defRPr sz="1800" kern="1200">
                <a:solidFill>
                  <a:schemeClr val="tx1"/>
                </a:solidFill>
                <a:latin typeface="+mn-lt"/>
                <a:ea typeface="+mn-ea"/>
                <a:cs typeface="+mn-cs"/>
              </a:defRPr>
            </a:lvl9pPr>
          </a:lstStyle>
          <a:p>
            <a:r>
              <a:rPr lang="en-US" sz="2000" dirty="0">
                <a:latin typeface="Lato Bold"/>
                <a:ea typeface="Lato Bold"/>
                <a:cs typeface="Lato Bold"/>
              </a:rPr>
              <a:t>Ben Cote</a:t>
            </a:r>
            <a:endParaRPr lang="en-US" sz="2000" dirty="0"/>
          </a:p>
          <a:p>
            <a:pPr lvl="1"/>
            <a:r>
              <a:rPr lang="en-US" sz="1400" dirty="0">
                <a:latin typeface="Lato Regular"/>
                <a:ea typeface="Lato Regular"/>
                <a:cs typeface="Lato Regular"/>
              </a:rPr>
              <a:t>Partner | Tax</a:t>
            </a:r>
            <a:endParaRPr lang="pt-BR" dirty="0"/>
          </a:p>
          <a:p>
            <a:pPr lvl="2"/>
            <a:r>
              <a:rPr lang="en-US" dirty="0">
                <a:latin typeface="Lato Regular"/>
                <a:ea typeface="Lato Regular"/>
                <a:cs typeface="Lato Regular"/>
              </a:rPr>
              <a:t>Ben.Cote@plantemoran.com</a:t>
            </a:r>
            <a:endParaRPr lang="en-US" dirty="0"/>
          </a:p>
          <a:p>
            <a:pPr marL="569595" lvl="3" indent="-229870"/>
            <a:endParaRPr lang="en-US" dirty="0"/>
          </a:p>
          <a:p>
            <a:pPr marL="339725" lvl="3" indent="0">
              <a:buNone/>
            </a:pPr>
            <a:endParaRPr lang="en-US" dirty="0"/>
          </a:p>
          <a:p>
            <a:endParaRPr lang="en-US" dirty="0"/>
          </a:p>
        </p:txBody>
      </p:sp>
      <p:pic>
        <p:nvPicPr>
          <p:cNvPr id="2" name="Picture 1" descr="A person with long hair smiling&#10;&#10;AI-generated content may be incorrect.">
            <a:extLst>
              <a:ext uri="{FF2B5EF4-FFF2-40B4-BE49-F238E27FC236}">
                <a16:creationId xmlns:a16="http://schemas.microsoft.com/office/drawing/2014/main" id="{010AC451-E64A-B99E-07AE-EDA772293A9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01249" y="3991628"/>
            <a:ext cx="914400" cy="914400"/>
          </a:xfrm>
          <a:prstGeom prst="rect">
            <a:avLst/>
          </a:prstGeom>
        </p:spPr>
      </p:pic>
      <p:pic>
        <p:nvPicPr>
          <p:cNvPr id="3" name="Picture 2" descr="A person in a suit smiling&#10;&#10;AI-generated content may be incorrect.">
            <a:extLst>
              <a:ext uri="{FF2B5EF4-FFF2-40B4-BE49-F238E27FC236}">
                <a16:creationId xmlns:a16="http://schemas.microsoft.com/office/drawing/2014/main" id="{ED4B39F7-878B-8848-7BE6-6DCFFACF9D5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01249" y="1334222"/>
            <a:ext cx="914400" cy="914400"/>
          </a:xfrm>
          <a:prstGeom prst="rect">
            <a:avLst/>
          </a:prstGeom>
        </p:spPr>
      </p:pic>
      <p:pic>
        <p:nvPicPr>
          <p:cNvPr id="4" name="Picture 3" descr="A person smiling for a picture&#10;&#10;AI-generated content may be incorrect.">
            <a:extLst>
              <a:ext uri="{FF2B5EF4-FFF2-40B4-BE49-F238E27FC236}">
                <a16:creationId xmlns:a16="http://schemas.microsoft.com/office/drawing/2014/main" id="{022CDC20-9421-BEE9-5274-760EA35FBEE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01249" y="2639826"/>
            <a:ext cx="914400" cy="914400"/>
          </a:xfrm>
          <a:prstGeom prst="rect">
            <a:avLst/>
          </a:prstGeom>
        </p:spPr>
      </p:pic>
      <p:pic>
        <p:nvPicPr>
          <p:cNvPr id="5" name="Picture 4" descr="A person in a suit and tie&#10;&#10;AI-generated content may be incorrect.">
            <a:extLst>
              <a:ext uri="{FF2B5EF4-FFF2-40B4-BE49-F238E27FC236}">
                <a16:creationId xmlns:a16="http://schemas.microsoft.com/office/drawing/2014/main" id="{89CD5414-EAEC-843C-BA67-9275D7AD9A3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01249" y="5363229"/>
            <a:ext cx="914400" cy="914400"/>
          </a:xfrm>
          <a:prstGeom prst="rect">
            <a:avLst/>
          </a:prstGeom>
        </p:spPr>
      </p:pic>
    </p:spTree>
    <p:extLst>
      <p:ext uri="{BB962C8B-B14F-4D97-AF65-F5344CB8AC3E}">
        <p14:creationId xmlns:p14="http://schemas.microsoft.com/office/powerpoint/2010/main" val="33427885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D93B7A88-26F8-2E77-444E-9ECF2FB96151}"/>
              </a:ext>
            </a:extLst>
          </p:cNvPr>
          <p:cNvSpPr>
            <a:spLocks noGrp="1"/>
          </p:cNvSpPr>
          <p:nvPr>
            <p:ph sz="quarter" idx="27"/>
          </p:nvPr>
        </p:nvSpPr>
        <p:spPr/>
        <p:txBody>
          <a:bodyPr vert="horz" lIns="91440" tIns="45720" rIns="91440" bIns="45720" rtlCol="0" anchor="t">
            <a:normAutofit/>
          </a:bodyPr>
          <a:lstStyle/>
          <a:p>
            <a:r>
              <a:rPr lang="en-US">
                <a:latin typeface="Lato Bold"/>
                <a:ea typeface="Lato Bold"/>
                <a:cs typeface="Lato Bold"/>
              </a:rPr>
              <a:t>Agenda</a:t>
            </a:r>
            <a:endParaRPr lang="en-US"/>
          </a:p>
        </p:txBody>
      </p:sp>
      <p:sp>
        <p:nvSpPr>
          <p:cNvPr id="9" name="Slide Number Placeholder 8">
            <a:extLst>
              <a:ext uri="{FF2B5EF4-FFF2-40B4-BE49-F238E27FC236}">
                <a16:creationId xmlns:a16="http://schemas.microsoft.com/office/drawing/2014/main" id="{B26A1B15-2289-78C7-BC17-151CFA5F61A8}"/>
              </a:ext>
            </a:extLst>
          </p:cNvPr>
          <p:cNvSpPr>
            <a:spLocks noGrp="1"/>
          </p:cNvSpPr>
          <p:nvPr>
            <p:ph type="sldNum" sz="quarter" idx="12"/>
          </p:nvPr>
        </p:nvSpPr>
        <p:spPr/>
        <p:txBody>
          <a:bodyPr/>
          <a:lstStyle/>
          <a:p>
            <a:fld id="{CC9CBBE5-4429-4ADA-B89E-87EB3534B4A3}" type="slidenum">
              <a:rPr lang="en-US" smtClean="0"/>
              <a:pPr/>
              <a:t>3</a:t>
            </a:fld>
            <a:endParaRPr lang="en-US"/>
          </a:p>
        </p:txBody>
      </p:sp>
      <p:sp>
        <p:nvSpPr>
          <p:cNvPr id="12" name="TextBox 11">
            <a:extLst>
              <a:ext uri="{FF2B5EF4-FFF2-40B4-BE49-F238E27FC236}">
                <a16:creationId xmlns:a16="http://schemas.microsoft.com/office/drawing/2014/main" id="{82B9DFF0-3F7F-090F-5BED-2F7F18B9FD0C}"/>
              </a:ext>
            </a:extLst>
          </p:cNvPr>
          <p:cNvSpPr txBox="1"/>
          <p:nvPr/>
        </p:nvSpPr>
        <p:spPr>
          <a:xfrm>
            <a:off x="2041099" y="1343573"/>
            <a:ext cx="8968388" cy="2462213"/>
          </a:xfrm>
          <a:prstGeom prst="rect">
            <a:avLst/>
          </a:prstGeom>
          <a:noFill/>
        </p:spPr>
        <p:txBody>
          <a:bodyPr rot="0" spcFirstLastPara="0" vertOverflow="overflow" horzOverflow="overflow" vert="horz" wrap="none" lIns="91440" tIns="45720" rIns="91440" bIns="45720" numCol="1" spcCol="0" rtlCol="0" fromWordArt="0" anchor="t" anchorCtr="0" forceAA="0" compatLnSpc="1">
            <a:prstTxWarp prst="textNoShape">
              <a:avLst/>
            </a:prstTxWarp>
            <a:noAutofit/>
          </a:bodyPr>
          <a:lstStyle/>
          <a:p>
            <a:pPr marL="231775" indent="-231775">
              <a:lnSpc>
                <a:spcPct val="150000"/>
              </a:lnSpc>
              <a:buFont typeface="Arial" panose="020B0604020202020204" pitchFamily="34" charset="0"/>
              <a:buChar char="•"/>
            </a:pPr>
            <a:r>
              <a:rPr lang="en-US" sz="2400" dirty="0">
                <a:ea typeface="+mn-lt"/>
                <a:cs typeface="+mn-lt"/>
              </a:rPr>
              <a:t>Understanding Tariffs</a:t>
            </a:r>
          </a:p>
          <a:p>
            <a:pPr marL="231775" indent="-231775">
              <a:lnSpc>
                <a:spcPct val="150000"/>
              </a:lnSpc>
              <a:buFont typeface="Arial" panose="020B0604020202020204" pitchFamily="34" charset="0"/>
              <a:buChar char="•"/>
            </a:pPr>
            <a:r>
              <a:rPr lang="en-US" sz="2400" dirty="0">
                <a:ea typeface="+mn-lt"/>
                <a:cs typeface="+mn-lt"/>
              </a:rPr>
              <a:t>Tariff Impact Assessment</a:t>
            </a:r>
          </a:p>
          <a:p>
            <a:pPr marL="231775" indent="-231775">
              <a:lnSpc>
                <a:spcPct val="150000"/>
              </a:lnSpc>
              <a:buFont typeface="Arial" panose="020B0604020202020204" pitchFamily="34" charset="0"/>
              <a:buChar char="•"/>
            </a:pPr>
            <a:r>
              <a:rPr lang="en-US" sz="2400" dirty="0">
                <a:ea typeface="+mn-lt"/>
                <a:cs typeface="+mn-lt"/>
              </a:rPr>
              <a:t>Tariff Mitigation and Transfer Pricing</a:t>
            </a:r>
          </a:p>
          <a:p>
            <a:pPr marL="231775" indent="-231775">
              <a:lnSpc>
                <a:spcPct val="150000"/>
              </a:lnSpc>
              <a:buFont typeface="Arial" panose="020B0604020202020204" pitchFamily="34" charset="0"/>
              <a:buChar char="•"/>
            </a:pPr>
            <a:r>
              <a:rPr lang="en-US" sz="2400" dirty="0">
                <a:ea typeface="Lato Bold"/>
                <a:cs typeface="Lato Bold"/>
              </a:rPr>
              <a:t>Other Mitigation Strategies</a:t>
            </a:r>
          </a:p>
          <a:p>
            <a:pPr marL="231775" indent="-231775">
              <a:lnSpc>
                <a:spcPct val="150000"/>
              </a:lnSpc>
              <a:buFont typeface="Arial" panose="020B0604020202020204" pitchFamily="34" charset="0"/>
              <a:buChar char="•"/>
            </a:pPr>
            <a:r>
              <a:rPr lang="en-US" sz="2400" dirty="0">
                <a:ea typeface="Lato Bold"/>
                <a:cs typeface="Lato Bold"/>
              </a:rPr>
              <a:t>North American Nearshoring</a:t>
            </a:r>
          </a:p>
          <a:p>
            <a:pPr marL="231775" indent="-231775">
              <a:lnSpc>
                <a:spcPct val="150000"/>
              </a:lnSpc>
              <a:buFont typeface="Arial" panose="020B0604020202020204" pitchFamily="34" charset="0"/>
              <a:buChar char="•"/>
            </a:pPr>
            <a:r>
              <a:rPr lang="en-US" sz="2400" dirty="0">
                <a:ea typeface="Lato Bold"/>
                <a:cs typeface="Lato Bold"/>
              </a:rPr>
              <a:t>Client Examples</a:t>
            </a:r>
          </a:p>
          <a:p>
            <a:pPr marL="231775" indent="-231775">
              <a:lnSpc>
                <a:spcPct val="150000"/>
              </a:lnSpc>
              <a:buFont typeface="Arial" panose="020B0604020202020204" pitchFamily="34" charset="0"/>
              <a:buChar char="•"/>
            </a:pPr>
            <a:r>
              <a:rPr lang="en-US" sz="2400" dirty="0">
                <a:ea typeface="Lato Bold"/>
                <a:cs typeface="Lato Bold"/>
              </a:rPr>
              <a:t>One Big Beautiful Bill</a:t>
            </a:r>
            <a:endParaRPr lang="en-US" sz="2400" dirty="0"/>
          </a:p>
          <a:p>
            <a:pPr marL="171450" indent="-171450">
              <a:buFont typeface="Arial"/>
              <a:buChar char="•"/>
            </a:pPr>
            <a:endParaRPr lang="en-US" sz="1400" dirty="0"/>
          </a:p>
          <a:p>
            <a:pPr marL="171450" indent="-171450">
              <a:buFont typeface="Arial"/>
              <a:buChar char="•"/>
            </a:pPr>
            <a:endParaRPr lang="en-US" sz="1400" dirty="0">
              <a:ea typeface="+mn-lt"/>
              <a:cs typeface="+mn-lt"/>
            </a:endParaRPr>
          </a:p>
          <a:p>
            <a:pPr marL="171450" indent="-171450">
              <a:buFont typeface="Arial"/>
              <a:buChar char="•"/>
            </a:pPr>
            <a:endParaRPr lang="en-US" sz="1400" dirty="0">
              <a:ea typeface="Lato Regular"/>
              <a:cs typeface="Lato Regular"/>
            </a:endParaRPr>
          </a:p>
          <a:p>
            <a:pPr marL="171450" indent="-171450">
              <a:buFont typeface="Arial"/>
              <a:buChar char="•"/>
            </a:pPr>
            <a:endParaRPr lang="en-US" sz="1400" dirty="0">
              <a:ea typeface="Lato Regular"/>
              <a:cs typeface="Lato Regular"/>
            </a:endParaRPr>
          </a:p>
          <a:p>
            <a:pPr marL="171450" indent="-171450">
              <a:buFont typeface="Arial"/>
              <a:buChar char="•"/>
            </a:pPr>
            <a:endParaRPr lang="en-US" sz="1400" dirty="0">
              <a:ea typeface="Lato Regular"/>
              <a:cs typeface="Lato Regular"/>
            </a:endParaRPr>
          </a:p>
        </p:txBody>
      </p:sp>
    </p:spTree>
    <p:extLst>
      <p:ext uri="{BB962C8B-B14F-4D97-AF65-F5344CB8AC3E}">
        <p14:creationId xmlns:p14="http://schemas.microsoft.com/office/powerpoint/2010/main" val="23206544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7DD0B0-D0F4-6756-A191-3C8BADC647D4}"/>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7829C7D-FA6B-CD74-DCC9-75AAB39F7A6A}"/>
              </a:ext>
            </a:extLst>
          </p:cNvPr>
          <p:cNvSpPr>
            <a:spLocks noGrp="1"/>
          </p:cNvSpPr>
          <p:nvPr>
            <p:ph type="sldNum" sz="quarter" idx="12"/>
          </p:nvPr>
        </p:nvSpPr>
        <p:spPr/>
        <p:txBody>
          <a:bodyPr/>
          <a:lstStyle/>
          <a:p>
            <a:fld id="{CC9CBBE5-4429-4ADA-B89E-87EB3534B4A3}" type="slidenum">
              <a:rPr lang="en-US" smtClean="0"/>
              <a:pPr/>
              <a:t>4</a:t>
            </a:fld>
            <a:endParaRPr lang="en-US"/>
          </a:p>
        </p:txBody>
      </p:sp>
      <p:sp>
        <p:nvSpPr>
          <p:cNvPr id="6" name="Title 2">
            <a:extLst>
              <a:ext uri="{FF2B5EF4-FFF2-40B4-BE49-F238E27FC236}">
                <a16:creationId xmlns:a16="http://schemas.microsoft.com/office/drawing/2014/main" id="{D5BBA2FF-5139-A8BE-D5D9-F4A5832FBC2A}"/>
              </a:ext>
            </a:extLst>
          </p:cNvPr>
          <p:cNvSpPr txBox="1">
            <a:spLocks/>
          </p:cNvSpPr>
          <p:nvPr/>
        </p:nvSpPr>
        <p:spPr>
          <a:xfrm>
            <a:off x="930146" y="2034997"/>
            <a:ext cx="10339052" cy="2116639"/>
          </a:xfrm>
          <a:prstGeom prst="rect">
            <a:avLst/>
          </a:prstGeom>
        </p:spPr>
        <p:txBody>
          <a:bodyPr vert="horz" lIns="91440" tIns="45720" rIns="91440" bIns="45720" rtlCol="0" anchor="t">
            <a:noAutofit/>
          </a:bodyPr>
          <a:lstStyle>
            <a:lvl1pPr algn="l" defTabSz="914414" rtl="0" eaLnBrk="1" latinLnBrk="0" hangingPunct="1">
              <a:lnSpc>
                <a:spcPct val="90000"/>
              </a:lnSpc>
              <a:spcBef>
                <a:spcPct val="0"/>
              </a:spcBef>
              <a:buNone/>
              <a:defRPr sz="4800" kern="1200">
                <a:solidFill>
                  <a:schemeClr val="bg1"/>
                </a:solidFill>
                <a:latin typeface="Lato Bold" panose="020F0502020204030203" pitchFamily="34" charset="0"/>
                <a:ea typeface="Lato Bold" panose="020F0502020204030203" pitchFamily="34" charset="0"/>
                <a:cs typeface="Lato Bold" panose="020F0502020204030203" pitchFamily="34" charset="0"/>
              </a:defRPr>
            </a:lvl1pPr>
          </a:lstStyle>
          <a:p>
            <a:pPr algn="ctr"/>
            <a:r>
              <a:rPr lang="en-US">
                <a:latin typeface="Lato Bold"/>
                <a:ea typeface="Lato Bold"/>
                <a:cs typeface="Lato Bold"/>
              </a:rPr>
              <a:t>Understanding Tariffs</a:t>
            </a:r>
            <a:endParaRPr lang="en-US"/>
          </a:p>
        </p:txBody>
      </p:sp>
    </p:spTree>
    <p:extLst>
      <p:ext uri="{BB962C8B-B14F-4D97-AF65-F5344CB8AC3E}">
        <p14:creationId xmlns:p14="http://schemas.microsoft.com/office/powerpoint/2010/main" val="23427799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FFEB203-55B8-E1C7-09B7-42108BC3BB74}"/>
              </a:ext>
            </a:extLst>
          </p:cNvPr>
          <p:cNvSpPr>
            <a:spLocks noGrp="1"/>
          </p:cNvSpPr>
          <p:nvPr>
            <p:ph type="sldNum" sz="quarter" idx="12"/>
          </p:nvPr>
        </p:nvSpPr>
        <p:spPr/>
        <p:txBody>
          <a:bodyPr/>
          <a:lstStyle/>
          <a:p>
            <a:fld id="{CC9CBBE5-4429-4ADA-B89E-87EB3534B4A3}" type="slidenum">
              <a:rPr lang="en-US" smtClean="0"/>
              <a:pPr/>
              <a:t>5</a:t>
            </a:fld>
            <a:endParaRPr lang="en-US"/>
          </a:p>
        </p:txBody>
      </p:sp>
      <p:sp>
        <p:nvSpPr>
          <p:cNvPr id="3" name="Content Placeholder 2">
            <a:extLst>
              <a:ext uri="{FF2B5EF4-FFF2-40B4-BE49-F238E27FC236}">
                <a16:creationId xmlns:a16="http://schemas.microsoft.com/office/drawing/2014/main" id="{AC8CBAEC-DDC7-96D8-9067-B6CE6D3D78F3}"/>
              </a:ext>
            </a:extLst>
          </p:cNvPr>
          <p:cNvSpPr>
            <a:spLocks noGrp="1"/>
          </p:cNvSpPr>
          <p:nvPr>
            <p:ph idx="1"/>
          </p:nvPr>
        </p:nvSpPr>
        <p:spPr>
          <a:xfrm>
            <a:off x="1012394" y="1781641"/>
            <a:ext cx="5209501" cy="3907960"/>
          </a:xfrm>
        </p:spPr>
        <p:txBody>
          <a:bodyPr>
            <a:noAutofit/>
          </a:bodyPr>
          <a:lstStyle/>
          <a:p>
            <a:r>
              <a:rPr lang="en-US" dirty="0">
                <a:solidFill>
                  <a:schemeClr val="tx1"/>
                </a:solidFill>
                <a:latin typeface="Lato" panose="020F0502020204030203" pitchFamily="34" charset="0"/>
                <a:ea typeface="Lato" panose="020F0502020204030203" pitchFamily="34" charset="0"/>
                <a:cs typeface="Lato" panose="020F0502020204030203" pitchFamily="34" charset="0"/>
              </a:rPr>
              <a:t>A </a:t>
            </a:r>
            <a:r>
              <a:rPr lang="en-US" b="1" dirty="0">
                <a:latin typeface="Lato" panose="020F0502020204030203" pitchFamily="34" charset="0"/>
                <a:ea typeface="Lato" panose="020F0502020204030203" pitchFamily="34" charset="0"/>
                <a:cs typeface="Lato" panose="020F0502020204030203" pitchFamily="34" charset="0"/>
              </a:rPr>
              <a:t>tariff is a tax </a:t>
            </a:r>
            <a:r>
              <a:rPr lang="en-US" dirty="0">
                <a:solidFill>
                  <a:schemeClr val="tx1"/>
                </a:solidFill>
                <a:latin typeface="Lato" panose="020F0502020204030203" pitchFamily="34" charset="0"/>
                <a:ea typeface="Lato" panose="020F0502020204030203" pitchFamily="34" charset="0"/>
                <a:cs typeface="Lato" panose="020F0502020204030203" pitchFamily="34" charset="0"/>
              </a:rPr>
              <a:t>imposed on goods and services as they move across international boundaries. </a:t>
            </a:r>
          </a:p>
          <a:p>
            <a:r>
              <a:rPr lang="en-US" dirty="0">
                <a:solidFill>
                  <a:schemeClr val="tx1"/>
                </a:solidFill>
                <a:latin typeface="Lato" panose="020F0502020204030203" pitchFamily="34" charset="0"/>
                <a:ea typeface="Lato" panose="020F0502020204030203" pitchFamily="34" charset="0"/>
                <a:cs typeface="Lato" panose="020F0502020204030203" pitchFamily="34" charset="0"/>
              </a:rPr>
              <a:t>The most prevalent form is an import tariff, which is </a:t>
            </a:r>
            <a:r>
              <a:rPr lang="en-US" b="1" dirty="0">
                <a:latin typeface="Lato" panose="020F0502020204030203" pitchFamily="34" charset="0"/>
                <a:ea typeface="Lato" panose="020F0502020204030203" pitchFamily="34" charset="0"/>
                <a:cs typeface="Lato" panose="020F0502020204030203" pitchFamily="34" charset="0"/>
              </a:rPr>
              <a:t>imposed on tangible goods</a:t>
            </a:r>
            <a:r>
              <a:rPr lang="en-US" dirty="0">
                <a:solidFill>
                  <a:schemeClr val="tx1"/>
                </a:solidFill>
                <a:latin typeface="Lato" panose="020F0502020204030203" pitchFamily="34" charset="0"/>
                <a:ea typeface="Lato" panose="020F0502020204030203" pitchFamily="34" charset="0"/>
                <a:cs typeface="Lato" panose="020F0502020204030203" pitchFamily="34" charset="0"/>
              </a:rPr>
              <a:t> entering a country. </a:t>
            </a:r>
          </a:p>
          <a:p>
            <a:r>
              <a:rPr lang="en-US" dirty="0">
                <a:solidFill>
                  <a:schemeClr val="tx1"/>
                </a:solidFill>
                <a:latin typeface="Lato" panose="020F0502020204030203" pitchFamily="34" charset="0"/>
                <a:ea typeface="Lato" panose="020F0502020204030203" pitchFamily="34" charset="0"/>
                <a:cs typeface="Lato" panose="020F0502020204030203" pitchFamily="34" charset="0"/>
              </a:rPr>
              <a:t>The </a:t>
            </a:r>
            <a:r>
              <a:rPr lang="en-US" b="1" dirty="0">
                <a:latin typeface="Lato" panose="020F0502020204030203" pitchFamily="34" charset="0"/>
                <a:ea typeface="Lato" panose="020F0502020204030203" pitchFamily="34" charset="0"/>
                <a:cs typeface="Lato" panose="020F0502020204030203" pitchFamily="34" charset="0"/>
              </a:rPr>
              <a:t>importer of record </a:t>
            </a:r>
            <a:r>
              <a:rPr lang="en-US" dirty="0">
                <a:solidFill>
                  <a:schemeClr val="tx1"/>
                </a:solidFill>
                <a:latin typeface="Lato" panose="020F0502020204030203" pitchFamily="34" charset="0"/>
                <a:ea typeface="Lato" panose="020F0502020204030203" pitchFamily="34" charset="0"/>
                <a:cs typeface="Lato" panose="020F0502020204030203" pitchFamily="34" charset="0"/>
              </a:rPr>
              <a:t>is usually responsible for paying the tariffs.</a:t>
            </a:r>
          </a:p>
        </p:txBody>
      </p:sp>
      <p:sp>
        <p:nvSpPr>
          <p:cNvPr id="4" name="Title 3">
            <a:extLst>
              <a:ext uri="{FF2B5EF4-FFF2-40B4-BE49-F238E27FC236}">
                <a16:creationId xmlns:a16="http://schemas.microsoft.com/office/drawing/2014/main" id="{1AC238BB-2383-10AC-55A9-566826A2C4F0}"/>
              </a:ext>
            </a:extLst>
          </p:cNvPr>
          <p:cNvSpPr>
            <a:spLocks noGrp="1"/>
          </p:cNvSpPr>
          <p:nvPr>
            <p:ph type="title"/>
          </p:nvPr>
        </p:nvSpPr>
        <p:spPr/>
        <p:txBody>
          <a:bodyPr/>
          <a:lstStyle/>
          <a:p>
            <a:r>
              <a:rPr lang="en-US"/>
              <a:t>Understanding Tariffs: What is a Tariff?</a:t>
            </a:r>
          </a:p>
        </p:txBody>
      </p:sp>
      <p:pic>
        <p:nvPicPr>
          <p:cNvPr id="1026" name="Picture 2" descr="What Is a Tariff and Why Are They Important?">
            <a:extLst>
              <a:ext uri="{FF2B5EF4-FFF2-40B4-BE49-F238E27FC236}">
                <a16:creationId xmlns:a16="http://schemas.microsoft.com/office/drawing/2014/main" id="{0BADA7B2-6672-BC70-BAF8-54AF9C6A7D61}"/>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a:off x="6809581" y="1781641"/>
            <a:ext cx="5077619" cy="342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43044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0533868-1003-D08E-DE49-290BDC3ED340}"/>
              </a:ext>
            </a:extLst>
          </p:cNvPr>
          <p:cNvSpPr>
            <a:spLocks noGrp="1"/>
          </p:cNvSpPr>
          <p:nvPr>
            <p:ph type="sldNum" sz="quarter" idx="12"/>
          </p:nvPr>
        </p:nvSpPr>
        <p:spPr/>
        <p:txBody>
          <a:bodyPr/>
          <a:lstStyle/>
          <a:p>
            <a:fld id="{CC9CBBE5-4429-4ADA-B89E-87EB3534B4A3}" type="slidenum">
              <a:rPr lang="en-US" smtClean="0"/>
              <a:pPr/>
              <a:t>6</a:t>
            </a:fld>
            <a:endParaRPr lang="en-US"/>
          </a:p>
        </p:txBody>
      </p:sp>
      <p:sp>
        <p:nvSpPr>
          <p:cNvPr id="3" name="Content Placeholder 2">
            <a:extLst>
              <a:ext uri="{FF2B5EF4-FFF2-40B4-BE49-F238E27FC236}">
                <a16:creationId xmlns:a16="http://schemas.microsoft.com/office/drawing/2014/main" id="{476F525A-1871-970E-5DB6-C824BE5EC1DE}"/>
              </a:ext>
            </a:extLst>
          </p:cNvPr>
          <p:cNvSpPr>
            <a:spLocks noGrp="1"/>
          </p:cNvSpPr>
          <p:nvPr>
            <p:ph idx="1"/>
          </p:nvPr>
        </p:nvSpPr>
        <p:spPr>
          <a:xfrm>
            <a:off x="1012395" y="1781641"/>
            <a:ext cx="6024510" cy="4306338"/>
          </a:xfrm>
        </p:spPr>
        <p:txBody>
          <a:bodyPr>
            <a:normAutofit lnSpcReduction="10000"/>
          </a:bodyPr>
          <a:lstStyle/>
          <a:p>
            <a:r>
              <a:rPr lang="en-US" sz="1900" b="1" dirty="0">
                <a:solidFill>
                  <a:schemeClr val="accent4"/>
                </a:solidFill>
                <a:latin typeface="Lato" panose="020F0502020204030203" pitchFamily="34" charset="0"/>
                <a:ea typeface="Lato" panose="020F0502020204030203" pitchFamily="34" charset="0"/>
                <a:cs typeface="Lato" panose="020F0502020204030203" pitchFamily="34" charset="0"/>
              </a:rPr>
              <a:t>Tariffs </a:t>
            </a:r>
            <a:r>
              <a:rPr lang="en-US" sz="1900" b="1" dirty="0">
                <a:latin typeface="Lato" panose="020F0502020204030203" pitchFamily="34" charset="0"/>
                <a:ea typeface="Lato" panose="020F0502020204030203" pitchFamily="34" charset="0"/>
                <a:cs typeface="Lato" panose="020F0502020204030203" pitchFamily="34" charset="0"/>
              </a:rPr>
              <a:t>a</a:t>
            </a:r>
            <a:r>
              <a:rPr lang="en-US" sz="1900" b="1" dirty="0">
                <a:solidFill>
                  <a:schemeClr val="accent4"/>
                </a:solidFill>
                <a:latin typeface="Lato" panose="020F0502020204030203" pitchFamily="34" charset="0"/>
                <a:ea typeface="Lato" panose="020F0502020204030203" pitchFamily="34" charset="0"/>
                <a:cs typeface="Lato" panose="020F0502020204030203" pitchFamily="34" charset="0"/>
              </a:rPr>
              <a:t>re a </a:t>
            </a:r>
            <a:r>
              <a:rPr lang="en-US" sz="1900" b="1" dirty="0">
                <a:latin typeface="Lato" panose="020F0502020204030203" pitchFamily="34" charset="0"/>
                <a:ea typeface="Lato" panose="020F0502020204030203" pitchFamily="34" charset="0"/>
                <a:cs typeface="Lato" panose="020F0502020204030203" pitchFamily="34" charset="0"/>
              </a:rPr>
              <a:t>F</a:t>
            </a:r>
            <a:r>
              <a:rPr lang="en-US" sz="1900" b="1" dirty="0">
                <a:solidFill>
                  <a:schemeClr val="accent4"/>
                </a:solidFill>
                <a:latin typeface="Lato" panose="020F0502020204030203" pitchFamily="34" charset="0"/>
                <a:ea typeface="Lato" panose="020F0502020204030203" pitchFamily="34" charset="0"/>
                <a:cs typeface="Lato" panose="020F0502020204030203" pitchFamily="34" charset="0"/>
              </a:rPr>
              <a:t>orm of Sales Tax: </a:t>
            </a:r>
            <a:r>
              <a:rPr lang="en-US" sz="1600" dirty="0">
                <a:solidFill>
                  <a:schemeClr val="tx1"/>
                </a:solidFill>
                <a:latin typeface="Lato" panose="020F0502020204030203" pitchFamily="34" charset="0"/>
                <a:ea typeface="Lato" panose="020F0502020204030203" pitchFamily="34" charset="0"/>
                <a:cs typeface="Lato" panose="020F0502020204030203" pitchFamily="34" charset="0"/>
              </a:rPr>
              <a:t>Unlike sales taxes, which are transparent and itemized on receipts, tariffs are applied when goods enter a country and are not separately listed. This can make it seem like tariffs are hidden costs.</a:t>
            </a:r>
          </a:p>
          <a:p>
            <a:r>
              <a:rPr lang="en-US" sz="1900" b="1" dirty="0">
                <a:solidFill>
                  <a:schemeClr val="accent4"/>
                </a:solidFill>
                <a:latin typeface="Lato" panose="020F0502020204030203" pitchFamily="34" charset="0"/>
                <a:ea typeface="Lato" panose="020F0502020204030203" pitchFamily="34" charset="0"/>
                <a:cs typeface="Lato" panose="020F0502020204030203" pitchFamily="34" charset="0"/>
              </a:rPr>
              <a:t>Intercompany Operations or Imports Are Exempt from Tariffs: </a:t>
            </a:r>
            <a:r>
              <a:rPr lang="en-US" sz="1600" dirty="0">
                <a:solidFill>
                  <a:schemeClr val="tx1"/>
                </a:solidFill>
                <a:latin typeface="Lato" panose="020F0502020204030203" pitchFamily="34" charset="0"/>
                <a:ea typeface="Lato" panose="020F0502020204030203" pitchFamily="34" charset="0"/>
                <a:cs typeface="Lato" panose="020F0502020204030203" pitchFamily="34" charset="0"/>
              </a:rPr>
              <a:t>Some believe trade between related parties or intercompany imports is exempt from tariffs. However, every cross-border operation is subject to tariffs, regardless of the relationship between the parties involved.</a:t>
            </a:r>
            <a:endParaRPr lang="en-US" sz="1600" b="1" dirty="0">
              <a:solidFill>
                <a:schemeClr val="accent4"/>
              </a:solidFill>
              <a:latin typeface="Lato" panose="020F0502020204030203" pitchFamily="34" charset="0"/>
              <a:ea typeface="Lato" panose="020F0502020204030203" pitchFamily="34" charset="0"/>
              <a:cs typeface="Lato" panose="020F0502020204030203" pitchFamily="34" charset="0"/>
            </a:endParaRPr>
          </a:p>
          <a:p>
            <a:r>
              <a:rPr lang="en-US" sz="1900" b="1" dirty="0">
                <a:solidFill>
                  <a:schemeClr val="accent4"/>
                </a:solidFill>
                <a:latin typeface="Lato" panose="020F0502020204030203" pitchFamily="34" charset="0"/>
                <a:ea typeface="Lato" panose="020F0502020204030203" pitchFamily="34" charset="0"/>
                <a:cs typeface="Lato" panose="020F0502020204030203" pitchFamily="34" charset="0"/>
              </a:rPr>
              <a:t>Impact of the Tariff falls on the Foreign Exporter:</a:t>
            </a:r>
            <a:r>
              <a:rPr lang="en-US" sz="1900" b="1" dirty="0">
                <a:solidFill>
                  <a:schemeClr val="tx1"/>
                </a:solidFill>
                <a:latin typeface="Lato" panose="020F0502020204030203" pitchFamily="34" charset="0"/>
                <a:ea typeface="Lato" panose="020F0502020204030203" pitchFamily="34" charset="0"/>
                <a:cs typeface="Lato" panose="020F0502020204030203" pitchFamily="34" charset="0"/>
              </a:rPr>
              <a:t> </a:t>
            </a:r>
            <a:r>
              <a:rPr lang="en-US" sz="1600" dirty="0">
                <a:solidFill>
                  <a:schemeClr val="tx1"/>
                </a:solidFill>
                <a:latin typeface="Lato" panose="020F0502020204030203" pitchFamily="34" charset="0"/>
                <a:ea typeface="Lato" panose="020F0502020204030203" pitchFamily="34" charset="0"/>
                <a:cs typeface="Lato" panose="020F0502020204030203" pitchFamily="34" charset="0"/>
              </a:rPr>
              <a:t>Many people believe that foreign exporters bear the cost of tariffs. When in reality, the burden often falls on domestic importers, who may pass these costs onto consumers.</a:t>
            </a:r>
          </a:p>
          <a:p>
            <a:r>
              <a:rPr lang="en-US" sz="1900" b="1" dirty="0">
                <a:solidFill>
                  <a:schemeClr val="accent4"/>
                </a:solidFill>
                <a:latin typeface="Lato" panose="020F0502020204030203" pitchFamily="34" charset="0"/>
                <a:ea typeface="Lato" panose="020F0502020204030203" pitchFamily="34" charset="0"/>
                <a:cs typeface="Lato" panose="020F0502020204030203" pitchFamily="34" charset="0"/>
              </a:rPr>
              <a:t>Tariffs Only Affect Final Products: </a:t>
            </a:r>
            <a:r>
              <a:rPr lang="en-US" sz="1600" dirty="0">
                <a:solidFill>
                  <a:schemeClr val="tx1"/>
                </a:solidFill>
                <a:latin typeface="Lato" panose="020F0502020204030203" pitchFamily="34" charset="0"/>
                <a:ea typeface="Lato" panose="020F0502020204030203" pitchFamily="34" charset="0"/>
                <a:cs typeface="Lato" panose="020F0502020204030203" pitchFamily="34" charset="0"/>
              </a:rPr>
              <a:t>It’s a common misconception that tariffs only affect finished goods. Tariffs can also be imposed on raw materials and intermediate goods, increasing manufacturers' production costs.</a:t>
            </a:r>
          </a:p>
        </p:txBody>
      </p:sp>
      <p:sp>
        <p:nvSpPr>
          <p:cNvPr id="4" name="Title 3">
            <a:extLst>
              <a:ext uri="{FF2B5EF4-FFF2-40B4-BE49-F238E27FC236}">
                <a16:creationId xmlns:a16="http://schemas.microsoft.com/office/drawing/2014/main" id="{0C1C92D4-C549-57C3-E3CF-A814F1D26D37}"/>
              </a:ext>
            </a:extLst>
          </p:cNvPr>
          <p:cNvSpPr>
            <a:spLocks noGrp="1"/>
          </p:cNvSpPr>
          <p:nvPr>
            <p:ph type="title"/>
          </p:nvPr>
        </p:nvSpPr>
        <p:spPr/>
        <p:txBody>
          <a:bodyPr/>
          <a:lstStyle/>
          <a:p>
            <a:r>
              <a:rPr lang="en-US"/>
              <a:t>Understanding Tariffs: Common Myths</a:t>
            </a:r>
          </a:p>
        </p:txBody>
      </p:sp>
      <p:pic>
        <p:nvPicPr>
          <p:cNvPr id="6" name="Graphic 5">
            <a:extLst>
              <a:ext uri="{FF2B5EF4-FFF2-40B4-BE49-F238E27FC236}">
                <a16:creationId xmlns:a16="http://schemas.microsoft.com/office/drawing/2014/main" id="{71E30C34-1A71-5888-10AE-A0E075FBD9F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059426" y="1817417"/>
            <a:ext cx="3541528" cy="4072010"/>
          </a:xfrm>
          <a:prstGeom prst="rect">
            <a:avLst/>
          </a:prstGeom>
        </p:spPr>
      </p:pic>
    </p:spTree>
    <p:extLst>
      <p:ext uri="{BB962C8B-B14F-4D97-AF65-F5344CB8AC3E}">
        <p14:creationId xmlns:p14="http://schemas.microsoft.com/office/powerpoint/2010/main" val="2450234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CDB75C-5611-EF7C-4B48-A4088EE60949}"/>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C255783-C6F6-8555-B5C7-840D21FE83BA}"/>
              </a:ext>
            </a:extLst>
          </p:cNvPr>
          <p:cNvSpPr>
            <a:spLocks noGrp="1"/>
          </p:cNvSpPr>
          <p:nvPr>
            <p:ph type="sldNum" sz="quarter" idx="12"/>
          </p:nvPr>
        </p:nvSpPr>
        <p:spPr/>
        <p:txBody>
          <a:bodyPr/>
          <a:lstStyle/>
          <a:p>
            <a:fld id="{CC9CBBE5-4429-4ADA-B89E-87EB3534B4A3}" type="slidenum">
              <a:rPr lang="en-US" smtClean="0"/>
              <a:pPr/>
              <a:t>7</a:t>
            </a:fld>
            <a:endParaRPr lang="en-US"/>
          </a:p>
        </p:txBody>
      </p:sp>
      <p:sp>
        <p:nvSpPr>
          <p:cNvPr id="4" name="Title 3">
            <a:extLst>
              <a:ext uri="{FF2B5EF4-FFF2-40B4-BE49-F238E27FC236}">
                <a16:creationId xmlns:a16="http://schemas.microsoft.com/office/drawing/2014/main" id="{FE57B6C7-B388-607C-1D36-F64BDB801A3C}"/>
              </a:ext>
            </a:extLst>
          </p:cNvPr>
          <p:cNvSpPr>
            <a:spLocks noGrp="1"/>
          </p:cNvSpPr>
          <p:nvPr>
            <p:ph type="title"/>
          </p:nvPr>
        </p:nvSpPr>
        <p:spPr/>
        <p:txBody>
          <a:bodyPr/>
          <a:lstStyle/>
          <a:p>
            <a:r>
              <a:rPr lang="en-US" dirty="0"/>
              <a:t>Key Elements of Tariffs</a:t>
            </a:r>
          </a:p>
        </p:txBody>
      </p:sp>
      <p:pic>
        <p:nvPicPr>
          <p:cNvPr id="7" name="Picture 6">
            <a:extLst>
              <a:ext uri="{FF2B5EF4-FFF2-40B4-BE49-F238E27FC236}">
                <a16:creationId xmlns:a16="http://schemas.microsoft.com/office/drawing/2014/main" id="{5AB268D7-B9C9-E219-8EC7-64FC9366EAEE}"/>
              </a:ext>
            </a:extLst>
          </p:cNvPr>
          <p:cNvPicPr>
            <a:picLocks noChangeAspect="1"/>
          </p:cNvPicPr>
          <p:nvPr/>
        </p:nvPicPr>
        <p:blipFill>
          <a:blip r:embed="rId3"/>
          <a:srcRect l="1759" r="947"/>
          <a:stretch/>
        </p:blipFill>
        <p:spPr>
          <a:xfrm>
            <a:off x="1123950" y="1748664"/>
            <a:ext cx="10763250" cy="4068154"/>
          </a:xfrm>
          <a:prstGeom prst="rect">
            <a:avLst/>
          </a:prstGeom>
        </p:spPr>
      </p:pic>
    </p:spTree>
    <p:extLst>
      <p:ext uri="{BB962C8B-B14F-4D97-AF65-F5344CB8AC3E}">
        <p14:creationId xmlns:p14="http://schemas.microsoft.com/office/powerpoint/2010/main" val="22780684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2D013F-05E9-0801-0527-EC6AEA77BEBC}"/>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A6D4671-310D-BB7B-F263-E4FC9C3F9EFA}"/>
              </a:ext>
            </a:extLst>
          </p:cNvPr>
          <p:cNvSpPr>
            <a:spLocks noGrp="1"/>
          </p:cNvSpPr>
          <p:nvPr>
            <p:ph type="sldNum" sz="quarter" idx="12"/>
          </p:nvPr>
        </p:nvSpPr>
        <p:spPr/>
        <p:txBody>
          <a:bodyPr/>
          <a:lstStyle/>
          <a:p>
            <a:fld id="{CC9CBBE5-4429-4ADA-B89E-87EB3534B4A3}" type="slidenum">
              <a:rPr lang="en-US" smtClean="0"/>
              <a:pPr/>
              <a:t>8</a:t>
            </a:fld>
            <a:endParaRPr lang="en-US"/>
          </a:p>
        </p:txBody>
      </p:sp>
      <p:sp>
        <p:nvSpPr>
          <p:cNvPr id="5" name="Title 2">
            <a:extLst>
              <a:ext uri="{FF2B5EF4-FFF2-40B4-BE49-F238E27FC236}">
                <a16:creationId xmlns:a16="http://schemas.microsoft.com/office/drawing/2014/main" id="{87CB0A3A-480B-C3FF-3D4A-CDCA44F5C40C}"/>
              </a:ext>
            </a:extLst>
          </p:cNvPr>
          <p:cNvSpPr txBox="1">
            <a:spLocks/>
          </p:cNvSpPr>
          <p:nvPr/>
        </p:nvSpPr>
        <p:spPr>
          <a:xfrm>
            <a:off x="930146" y="2034997"/>
            <a:ext cx="10339052" cy="2116639"/>
          </a:xfrm>
          <a:prstGeom prst="rect">
            <a:avLst/>
          </a:prstGeom>
        </p:spPr>
        <p:txBody>
          <a:bodyPr vert="horz" lIns="91440" tIns="45720" rIns="91440" bIns="45720" rtlCol="0" anchor="t">
            <a:noAutofit/>
          </a:bodyPr>
          <a:lstStyle>
            <a:lvl1pPr algn="l" defTabSz="914414" rtl="0" eaLnBrk="1" latinLnBrk="0" hangingPunct="1">
              <a:lnSpc>
                <a:spcPct val="90000"/>
              </a:lnSpc>
              <a:spcBef>
                <a:spcPct val="0"/>
              </a:spcBef>
              <a:buNone/>
              <a:defRPr sz="4800" kern="1200">
                <a:solidFill>
                  <a:schemeClr val="bg1"/>
                </a:solidFill>
                <a:latin typeface="Lato Bold" panose="020F0502020204030203" pitchFamily="34" charset="0"/>
                <a:ea typeface="Lato Bold" panose="020F0502020204030203" pitchFamily="34" charset="0"/>
                <a:cs typeface="Lato Bold" panose="020F0502020204030203" pitchFamily="34" charset="0"/>
              </a:defRPr>
            </a:lvl1pPr>
          </a:lstStyle>
          <a:p>
            <a:pPr algn="ctr"/>
            <a:r>
              <a:rPr lang="en-US" dirty="0">
                <a:latin typeface="Lato Bold"/>
                <a:ea typeface="Lato Bold"/>
                <a:cs typeface="Lato Bold"/>
              </a:rPr>
              <a:t>Tariff Impact Assessment</a:t>
            </a:r>
            <a:endParaRPr lang="en-US" dirty="0">
              <a:solidFill>
                <a:srgbClr val="000000"/>
              </a:solidFill>
              <a:latin typeface="Lato Bold"/>
              <a:ea typeface="Lato Bold"/>
              <a:cs typeface="Lato Bold"/>
            </a:endParaRPr>
          </a:p>
        </p:txBody>
      </p:sp>
    </p:spTree>
    <p:extLst>
      <p:ext uri="{BB962C8B-B14F-4D97-AF65-F5344CB8AC3E}">
        <p14:creationId xmlns:p14="http://schemas.microsoft.com/office/powerpoint/2010/main" val="33078453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lide Number Placeholder 13">
            <a:extLst>
              <a:ext uri="{FF2B5EF4-FFF2-40B4-BE49-F238E27FC236}">
                <a16:creationId xmlns:a16="http://schemas.microsoft.com/office/drawing/2014/main" id="{E0D0B729-54D5-4D93-8853-3DD381334A23}"/>
              </a:ext>
            </a:extLst>
          </p:cNvPr>
          <p:cNvSpPr>
            <a:spLocks noGrp="1"/>
          </p:cNvSpPr>
          <p:nvPr>
            <p:ph type="sldNum" sz="quarter" idx="12"/>
          </p:nvPr>
        </p:nvSpPr>
        <p:spPr/>
        <p:txBody>
          <a:bodyPr/>
          <a:lstStyle/>
          <a:p>
            <a:fld id="{CC9CBBE5-4429-4ADA-B89E-87EB3534B4A3}" type="slidenum">
              <a:rPr lang="en-US" smtClean="0"/>
              <a:pPr/>
              <a:t>9</a:t>
            </a:fld>
            <a:endParaRPr lang="en-US"/>
          </a:p>
        </p:txBody>
      </p:sp>
      <p:sp>
        <p:nvSpPr>
          <p:cNvPr id="3" name="Title 2">
            <a:extLst>
              <a:ext uri="{FF2B5EF4-FFF2-40B4-BE49-F238E27FC236}">
                <a16:creationId xmlns:a16="http://schemas.microsoft.com/office/drawing/2014/main" id="{B21E4E97-D5D6-472C-8A0D-1E25B9A07DEB}"/>
              </a:ext>
            </a:extLst>
          </p:cNvPr>
          <p:cNvSpPr>
            <a:spLocks noGrp="1"/>
          </p:cNvSpPr>
          <p:nvPr>
            <p:ph type="title"/>
          </p:nvPr>
        </p:nvSpPr>
        <p:spPr/>
        <p:txBody>
          <a:bodyPr/>
          <a:lstStyle/>
          <a:p>
            <a:r>
              <a:rPr lang="en-US" dirty="0"/>
              <a:t>Tariff Impact Assessment</a:t>
            </a:r>
          </a:p>
        </p:txBody>
      </p:sp>
      <p:sp>
        <p:nvSpPr>
          <p:cNvPr id="9" name="TextBox 8">
            <a:extLst>
              <a:ext uri="{FF2B5EF4-FFF2-40B4-BE49-F238E27FC236}">
                <a16:creationId xmlns:a16="http://schemas.microsoft.com/office/drawing/2014/main" id="{9D40AF16-0108-8D48-B880-9A34BC04C607}"/>
              </a:ext>
            </a:extLst>
          </p:cNvPr>
          <p:cNvSpPr txBox="1"/>
          <p:nvPr/>
        </p:nvSpPr>
        <p:spPr>
          <a:xfrm>
            <a:off x="1859362" y="1536695"/>
            <a:ext cx="9162336" cy="1323439"/>
          </a:xfrm>
          <a:prstGeom prst="rect">
            <a:avLst/>
          </a:prstGeom>
          <a:noFill/>
        </p:spPr>
        <p:txBody>
          <a:bodyPr wrap="square">
            <a:spAutoFit/>
          </a:bodyPr>
          <a:lstStyle/>
          <a:p>
            <a:r>
              <a:rPr lang="en-US" sz="2000" b="1" dirty="0">
                <a:solidFill>
                  <a:srgbClr val="1F3E7C"/>
                </a:solidFill>
              </a:rPr>
              <a:t>Assessing financial exposure and determining how tariffs impact your cost of goods is a complex analysis that requires a data-driven approach and input from cross-functional stakeholders. Key activities to performing the assessment include: </a:t>
            </a:r>
          </a:p>
        </p:txBody>
      </p:sp>
      <p:sp>
        <p:nvSpPr>
          <p:cNvPr id="6" name="Rectangle 5">
            <a:extLst>
              <a:ext uri="{FF2B5EF4-FFF2-40B4-BE49-F238E27FC236}">
                <a16:creationId xmlns:a16="http://schemas.microsoft.com/office/drawing/2014/main" id="{8730BA95-D4AD-18AD-742A-BA51E085DE03}"/>
              </a:ext>
            </a:extLst>
          </p:cNvPr>
          <p:cNvSpPr/>
          <p:nvPr/>
        </p:nvSpPr>
        <p:spPr>
          <a:xfrm>
            <a:off x="1332284" y="3014799"/>
            <a:ext cx="2096812" cy="1231917"/>
          </a:xfrm>
          <a:prstGeom prst="rect">
            <a:avLst/>
          </a:prstGeom>
          <a:solidFill>
            <a:srgbClr val="27456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t>Compile data &amp; documentation</a:t>
            </a:r>
          </a:p>
        </p:txBody>
      </p:sp>
      <p:sp>
        <p:nvSpPr>
          <p:cNvPr id="7" name="Rectangle 6">
            <a:extLst>
              <a:ext uri="{FF2B5EF4-FFF2-40B4-BE49-F238E27FC236}">
                <a16:creationId xmlns:a16="http://schemas.microsoft.com/office/drawing/2014/main" id="{22166A4E-4FEE-81E1-F6F1-49197517F1B3}"/>
              </a:ext>
            </a:extLst>
          </p:cNvPr>
          <p:cNvSpPr/>
          <p:nvPr/>
        </p:nvSpPr>
        <p:spPr>
          <a:xfrm>
            <a:off x="3839002" y="3014799"/>
            <a:ext cx="2096812" cy="1231917"/>
          </a:xfrm>
          <a:prstGeom prst="rect">
            <a:avLst/>
          </a:prstGeom>
          <a:solidFill>
            <a:srgbClr val="27456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t>Validate bill of materials</a:t>
            </a:r>
          </a:p>
        </p:txBody>
      </p:sp>
      <p:sp>
        <p:nvSpPr>
          <p:cNvPr id="8" name="Rectangle 7">
            <a:extLst>
              <a:ext uri="{FF2B5EF4-FFF2-40B4-BE49-F238E27FC236}">
                <a16:creationId xmlns:a16="http://schemas.microsoft.com/office/drawing/2014/main" id="{75CD5F03-C796-3346-0462-052280974017}"/>
              </a:ext>
            </a:extLst>
          </p:cNvPr>
          <p:cNvSpPr/>
          <p:nvPr/>
        </p:nvSpPr>
        <p:spPr>
          <a:xfrm>
            <a:off x="8852438" y="3014799"/>
            <a:ext cx="2096812" cy="1231917"/>
          </a:xfrm>
          <a:prstGeom prst="rect">
            <a:avLst/>
          </a:prstGeom>
          <a:solidFill>
            <a:srgbClr val="27456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t>Verify HTS classifications</a:t>
            </a:r>
          </a:p>
        </p:txBody>
      </p:sp>
      <p:sp>
        <p:nvSpPr>
          <p:cNvPr id="10" name="Rectangle 9">
            <a:extLst>
              <a:ext uri="{FF2B5EF4-FFF2-40B4-BE49-F238E27FC236}">
                <a16:creationId xmlns:a16="http://schemas.microsoft.com/office/drawing/2014/main" id="{E519D053-D76A-FD71-CC47-CD3251089F8C}"/>
              </a:ext>
            </a:extLst>
          </p:cNvPr>
          <p:cNvSpPr/>
          <p:nvPr/>
        </p:nvSpPr>
        <p:spPr>
          <a:xfrm>
            <a:off x="1374631" y="4617229"/>
            <a:ext cx="2096812" cy="1231917"/>
          </a:xfrm>
          <a:prstGeom prst="rect">
            <a:avLst/>
          </a:prstGeom>
          <a:solidFill>
            <a:srgbClr val="27456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t>Review trade agreements</a:t>
            </a:r>
          </a:p>
        </p:txBody>
      </p:sp>
      <p:sp>
        <p:nvSpPr>
          <p:cNvPr id="11" name="Rectangle 10">
            <a:extLst>
              <a:ext uri="{FF2B5EF4-FFF2-40B4-BE49-F238E27FC236}">
                <a16:creationId xmlns:a16="http://schemas.microsoft.com/office/drawing/2014/main" id="{380F35B5-076C-29C9-09C0-B2CC857E2731}"/>
              </a:ext>
            </a:extLst>
          </p:cNvPr>
          <p:cNvSpPr/>
          <p:nvPr/>
        </p:nvSpPr>
        <p:spPr>
          <a:xfrm>
            <a:off x="6345720" y="3014799"/>
            <a:ext cx="2096812" cy="1231917"/>
          </a:xfrm>
          <a:prstGeom prst="rect">
            <a:avLst/>
          </a:prstGeom>
          <a:solidFill>
            <a:srgbClr val="27456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dirty="0"/>
              <a:t>Confirm country of origin</a:t>
            </a:r>
          </a:p>
        </p:txBody>
      </p:sp>
      <p:sp>
        <p:nvSpPr>
          <p:cNvPr id="12" name="Rectangle 11">
            <a:extLst>
              <a:ext uri="{FF2B5EF4-FFF2-40B4-BE49-F238E27FC236}">
                <a16:creationId xmlns:a16="http://schemas.microsoft.com/office/drawing/2014/main" id="{8125EE61-F893-E487-1D0B-AA2FB614C208}"/>
              </a:ext>
            </a:extLst>
          </p:cNvPr>
          <p:cNvSpPr/>
          <p:nvPr/>
        </p:nvSpPr>
        <p:spPr>
          <a:xfrm>
            <a:off x="3839002" y="4617626"/>
            <a:ext cx="2096812" cy="1231917"/>
          </a:xfrm>
          <a:prstGeom prst="rect">
            <a:avLst/>
          </a:prstGeom>
          <a:solidFill>
            <a:srgbClr val="27456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t>Calculate exposure</a:t>
            </a:r>
          </a:p>
        </p:txBody>
      </p:sp>
      <p:sp>
        <p:nvSpPr>
          <p:cNvPr id="20" name="Rectangle 19">
            <a:extLst>
              <a:ext uri="{FF2B5EF4-FFF2-40B4-BE49-F238E27FC236}">
                <a16:creationId xmlns:a16="http://schemas.microsoft.com/office/drawing/2014/main" id="{EDDB861A-C746-E2E9-CE4E-798D2206DA73}"/>
              </a:ext>
            </a:extLst>
          </p:cNvPr>
          <p:cNvSpPr/>
          <p:nvPr/>
        </p:nvSpPr>
        <p:spPr>
          <a:xfrm>
            <a:off x="6345720" y="4617626"/>
            <a:ext cx="2096812" cy="1231917"/>
          </a:xfrm>
          <a:prstGeom prst="rect">
            <a:avLst/>
          </a:prstGeom>
          <a:solidFill>
            <a:srgbClr val="27456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t>Document compliance</a:t>
            </a:r>
          </a:p>
        </p:txBody>
      </p:sp>
      <p:sp>
        <p:nvSpPr>
          <p:cNvPr id="21" name="Rectangle 20">
            <a:extLst>
              <a:ext uri="{FF2B5EF4-FFF2-40B4-BE49-F238E27FC236}">
                <a16:creationId xmlns:a16="http://schemas.microsoft.com/office/drawing/2014/main" id="{F86968C4-E4DA-7168-BB20-B827AEC1444D}"/>
              </a:ext>
            </a:extLst>
          </p:cNvPr>
          <p:cNvSpPr/>
          <p:nvPr/>
        </p:nvSpPr>
        <p:spPr>
          <a:xfrm>
            <a:off x="8852438" y="4617626"/>
            <a:ext cx="2096812" cy="1231917"/>
          </a:xfrm>
          <a:prstGeom prst="rect">
            <a:avLst/>
          </a:prstGeom>
          <a:solidFill>
            <a:srgbClr val="27456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t>Monitor changes</a:t>
            </a:r>
          </a:p>
        </p:txBody>
      </p:sp>
      <p:sp>
        <p:nvSpPr>
          <p:cNvPr id="22" name="Oval 21">
            <a:extLst>
              <a:ext uri="{FF2B5EF4-FFF2-40B4-BE49-F238E27FC236}">
                <a16:creationId xmlns:a16="http://schemas.microsoft.com/office/drawing/2014/main" id="{C5FE4138-05BA-4159-20C5-DDEF7B4CEAF8}"/>
              </a:ext>
            </a:extLst>
          </p:cNvPr>
          <p:cNvSpPr/>
          <p:nvPr/>
        </p:nvSpPr>
        <p:spPr>
          <a:xfrm>
            <a:off x="1170302" y="2812086"/>
            <a:ext cx="457770" cy="427456"/>
          </a:xfrm>
          <a:prstGeom prst="ellipse">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t>1</a:t>
            </a:r>
          </a:p>
        </p:txBody>
      </p:sp>
      <p:sp>
        <p:nvSpPr>
          <p:cNvPr id="23" name="Oval 22">
            <a:extLst>
              <a:ext uri="{FF2B5EF4-FFF2-40B4-BE49-F238E27FC236}">
                <a16:creationId xmlns:a16="http://schemas.microsoft.com/office/drawing/2014/main" id="{34622D20-A92A-2962-0814-0003EB03977E}"/>
              </a:ext>
            </a:extLst>
          </p:cNvPr>
          <p:cNvSpPr/>
          <p:nvPr/>
        </p:nvSpPr>
        <p:spPr>
          <a:xfrm>
            <a:off x="3671136" y="2812086"/>
            <a:ext cx="457770" cy="427456"/>
          </a:xfrm>
          <a:prstGeom prst="ellipse">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t>2</a:t>
            </a:r>
          </a:p>
        </p:txBody>
      </p:sp>
      <p:sp>
        <p:nvSpPr>
          <p:cNvPr id="24" name="Oval 23">
            <a:extLst>
              <a:ext uri="{FF2B5EF4-FFF2-40B4-BE49-F238E27FC236}">
                <a16:creationId xmlns:a16="http://schemas.microsoft.com/office/drawing/2014/main" id="{E65F3660-5EA1-7934-3EDD-D014BB7AD9FD}"/>
              </a:ext>
            </a:extLst>
          </p:cNvPr>
          <p:cNvSpPr/>
          <p:nvPr/>
        </p:nvSpPr>
        <p:spPr>
          <a:xfrm>
            <a:off x="6171970" y="2812086"/>
            <a:ext cx="457770" cy="427456"/>
          </a:xfrm>
          <a:prstGeom prst="ellipse">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t>3</a:t>
            </a:r>
          </a:p>
        </p:txBody>
      </p:sp>
      <p:sp>
        <p:nvSpPr>
          <p:cNvPr id="25" name="Oval 24">
            <a:extLst>
              <a:ext uri="{FF2B5EF4-FFF2-40B4-BE49-F238E27FC236}">
                <a16:creationId xmlns:a16="http://schemas.microsoft.com/office/drawing/2014/main" id="{9CF5273B-96C5-C279-5F96-E2592F7E2B18}"/>
              </a:ext>
            </a:extLst>
          </p:cNvPr>
          <p:cNvSpPr/>
          <p:nvPr/>
        </p:nvSpPr>
        <p:spPr>
          <a:xfrm>
            <a:off x="8672804" y="2812086"/>
            <a:ext cx="457770" cy="427456"/>
          </a:xfrm>
          <a:prstGeom prst="ellipse">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t>4</a:t>
            </a:r>
          </a:p>
        </p:txBody>
      </p:sp>
      <p:sp>
        <p:nvSpPr>
          <p:cNvPr id="26" name="Oval 25">
            <a:extLst>
              <a:ext uri="{FF2B5EF4-FFF2-40B4-BE49-F238E27FC236}">
                <a16:creationId xmlns:a16="http://schemas.microsoft.com/office/drawing/2014/main" id="{922C2082-FE4C-79C4-BF4C-65A7E391394B}"/>
              </a:ext>
            </a:extLst>
          </p:cNvPr>
          <p:cNvSpPr/>
          <p:nvPr/>
        </p:nvSpPr>
        <p:spPr>
          <a:xfrm>
            <a:off x="1170302" y="4452850"/>
            <a:ext cx="457770" cy="427456"/>
          </a:xfrm>
          <a:prstGeom prst="ellipse">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t>5</a:t>
            </a:r>
          </a:p>
        </p:txBody>
      </p:sp>
      <p:sp>
        <p:nvSpPr>
          <p:cNvPr id="27" name="Oval 26">
            <a:extLst>
              <a:ext uri="{FF2B5EF4-FFF2-40B4-BE49-F238E27FC236}">
                <a16:creationId xmlns:a16="http://schemas.microsoft.com/office/drawing/2014/main" id="{E6F1342A-11BA-34F3-34C1-8AF6ED3DBEF1}"/>
              </a:ext>
            </a:extLst>
          </p:cNvPr>
          <p:cNvSpPr/>
          <p:nvPr/>
        </p:nvSpPr>
        <p:spPr>
          <a:xfrm>
            <a:off x="3607771" y="4452850"/>
            <a:ext cx="457770" cy="427456"/>
          </a:xfrm>
          <a:prstGeom prst="ellipse">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t>6</a:t>
            </a:r>
          </a:p>
        </p:txBody>
      </p:sp>
      <p:sp>
        <p:nvSpPr>
          <p:cNvPr id="28" name="Oval 27">
            <a:extLst>
              <a:ext uri="{FF2B5EF4-FFF2-40B4-BE49-F238E27FC236}">
                <a16:creationId xmlns:a16="http://schemas.microsoft.com/office/drawing/2014/main" id="{8C08A6D3-28CC-ECED-7786-BC176E2E1774}"/>
              </a:ext>
            </a:extLst>
          </p:cNvPr>
          <p:cNvSpPr/>
          <p:nvPr/>
        </p:nvSpPr>
        <p:spPr>
          <a:xfrm>
            <a:off x="6116835" y="4452850"/>
            <a:ext cx="457770" cy="427456"/>
          </a:xfrm>
          <a:prstGeom prst="ellipse">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t>7</a:t>
            </a:r>
          </a:p>
        </p:txBody>
      </p:sp>
      <p:sp>
        <p:nvSpPr>
          <p:cNvPr id="29" name="Oval 28">
            <a:extLst>
              <a:ext uri="{FF2B5EF4-FFF2-40B4-BE49-F238E27FC236}">
                <a16:creationId xmlns:a16="http://schemas.microsoft.com/office/drawing/2014/main" id="{86271D04-07E7-D0E8-D404-F7B7A5C27635}"/>
              </a:ext>
            </a:extLst>
          </p:cNvPr>
          <p:cNvSpPr/>
          <p:nvPr/>
        </p:nvSpPr>
        <p:spPr>
          <a:xfrm>
            <a:off x="8672804" y="4452850"/>
            <a:ext cx="457770" cy="427456"/>
          </a:xfrm>
          <a:prstGeom prst="ellipse">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t>8</a:t>
            </a:r>
          </a:p>
        </p:txBody>
      </p:sp>
    </p:spTree>
    <p:extLst>
      <p:ext uri="{BB962C8B-B14F-4D97-AF65-F5344CB8AC3E}">
        <p14:creationId xmlns:p14="http://schemas.microsoft.com/office/powerpoint/2010/main" val="317960913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STYLEAPPLIED" val="79dddbee-7761-4b47-9652-8f5549519ece"/>
</p:tagLst>
</file>

<file path=ppt/theme/theme1.xml><?xml version="1.0" encoding="utf-8"?>
<a:theme xmlns:a="http://schemas.openxmlformats.org/drawingml/2006/main" name="Insert title of the presentation">
  <a:themeElements>
    <a:clrScheme name="PM 2017 Color Palette">
      <a:dk1>
        <a:sysClr val="windowText" lastClr="000000"/>
      </a:dk1>
      <a:lt1>
        <a:sysClr val="window" lastClr="FFFFFF"/>
      </a:lt1>
      <a:dk2>
        <a:srgbClr val="44546A"/>
      </a:dk2>
      <a:lt2>
        <a:srgbClr val="E7E6E6"/>
      </a:lt2>
      <a:accent1>
        <a:srgbClr val="008E97"/>
      </a:accent1>
      <a:accent2>
        <a:srgbClr val="DC6026"/>
      </a:accent2>
      <a:accent3>
        <a:srgbClr val="C9942B"/>
      </a:accent3>
      <a:accent4>
        <a:srgbClr val="1F3E7C"/>
      </a:accent4>
      <a:accent5>
        <a:srgbClr val="2D4657"/>
      </a:accent5>
      <a:accent6>
        <a:srgbClr val="7F7F7F"/>
      </a:accent6>
      <a:hlink>
        <a:srgbClr val="1F407C"/>
      </a:hlink>
      <a:folHlink>
        <a:srgbClr val="008E97"/>
      </a:folHlink>
    </a:clrScheme>
    <a:fontScheme name="Plante Moran Standard Fonts">
      <a:majorFont>
        <a:latin typeface="Lato Bold"/>
        <a:ea typeface=""/>
        <a:cs typeface=""/>
      </a:majorFont>
      <a:minorFont>
        <a:latin typeface="Lato Regular"/>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Webinar Template 2024_TEMPLATE widescreen" id="{D8FB2C5E-3663-40DF-8C9A-AEA3C15C4357}" vid="{1AB9F6AF-5AE9-426F-B92A-0802E64E6C6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cfdf471d-8462-44ed-9caf-3b60d3686be3" xsi:nil="true"/>
    <lcf76f155ced4ddcb4097134ff3c332f xmlns="54773119-928d-47aa-b0b2-a844f46e4001">
      <Terms xmlns="http://schemas.microsoft.com/office/infopath/2007/PartnerControls"/>
    </lcf76f155ced4ddcb4097134ff3c332f>
    <Thumbnail xmlns="54773119-928d-47aa-b0b2-a844f46e4001" xsi:nil="true"/>
    <_dlc_DocId xmlns="cfdf471d-8462-44ed-9caf-3b60d3686be3">NS4NA6T33XCX-1904531314-303424</_dlc_DocId>
    <_dlc_DocIdUrl xmlns="cfdf471d-8462-44ed-9caf-3b60d3686be3">
      <Url>https://plantemoran.sharepoint.com/sites/8105634/_layouts/15/DocIdRedir.aspx?ID=NS4NA6T33XCX-1904531314-303424</Url>
      <Description>NS4NA6T33XCX-1904531314-303424</Description>
    </_dlc_DocIdUrl>
  </documentManagement>
</p:properties>
</file>

<file path=customXml/item2.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ct:contentTypeSchema xmlns:ct="http://schemas.microsoft.com/office/2006/metadata/contentType" xmlns:ma="http://schemas.microsoft.com/office/2006/metadata/properties/metaAttributes" ct:_="" ma:_="" ma:contentTypeName="Document" ma:contentTypeID="0x01010051F6055F4231F74E8BCA3C3010AB3087" ma:contentTypeVersion="18" ma:contentTypeDescription="Create a new document." ma:contentTypeScope="" ma:versionID="9706bb636596f9e0e75746520815235c">
  <xsd:schema xmlns:xsd="http://www.w3.org/2001/XMLSchema" xmlns:xs="http://www.w3.org/2001/XMLSchema" xmlns:p="http://schemas.microsoft.com/office/2006/metadata/properties" xmlns:ns2="cfdf471d-8462-44ed-9caf-3b60d3686be3" xmlns:ns3="54773119-928d-47aa-b0b2-a844f46e4001" targetNamespace="http://schemas.microsoft.com/office/2006/metadata/properties" ma:root="true" ma:fieldsID="d464700d3ae5a0beb491ce27e173e1d0" ns2:_="" ns3:_="">
    <xsd:import namespace="cfdf471d-8462-44ed-9caf-3b60d3686be3"/>
    <xsd:import namespace="54773119-928d-47aa-b0b2-a844f46e4001"/>
    <xsd:element name="properties">
      <xsd:complexType>
        <xsd:sequence>
          <xsd:element name="documentManagement">
            <xsd:complexType>
              <xsd:all>
                <xsd:element ref="ns2:_dlc_DocId" minOccurs="0"/>
                <xsd:element ref="ns2:_dlc_DocIdUrl" minOccurs="0"/>
                <xsd:element ref="ns2:_dlc_DocIdPersistId" minOccurs="0"/>
                <xsd:element ref="ns3:MediaServiceMetadata" minOccurs="0"/>
                <xsd:element ref="ns3:MediaServiceFastMetadata" minOccurs="0"/>
                <xsd:element ref="ns3:MediaServiceObjectDetectorVersions" minOccurs="0"/>
                <xsd:element ref="ns2:SharedWithUsers" minOccurs="0"/>
                <xsd:element ref="ns2:SharedWithDetails" minOccurs="0"/>
                <xsd:element ref="ns3:MediaServiceDateTaken" minOccurs="0"/>
                <xsd:element ref="ns3:MediaServiceGenerationTime" minOccurs="0"/>
                <xsd:element ref="ns3:MediaServiceEventHashCode" minOccurs="0"/>
                <xsd:element ref="ns3:MediaLengthInSeconds" minOccurs="0"/>
                <xsd:element ref="ns3:lcf76f155ced4ddcb4097134ff3c332f" minOccurs="0"/>
                <xsd:element ref="ns2:TaxCatchAll" minOccurs="0"/>
                <xsd:element ref="ns3:MediaServiceOCR" minOccurs="0"/>
                <xsd:element ref="ns3:MediaServiceLocation" minOccurs="0"/>
                <xsd:element ref="ns3:MediaServiceSearchProperties" minOccurs="0"/>
                <xsd:element ref="ns3:Thumbnail" minOccurs="0"/>
                <xsd:element ref="ns3: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fdf471d-8462-44ed-9caf-3b60d3686be3"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dexed="true"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dfd9a102-2da4-49fa-a228-a765ec003ddc}" ma:internalName="TaxCatchAll" ma:showField="CatchAllData" ma:web="cfdf471d-8462-44ed-9caf-3b60d3686be3">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54773119-928d-47aa-b0b2-a844f46e4001"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ObjectDetectorVersions" ma:index="13" nillable="true" ma:displayName="MediaServiceObjectDetectorVersions" ma:hidden="true" ma:indexed="true" ma:internalName="MediaServiceObjectDetectorVersions" ma:readOnly="true">
      <xsd:simpleType>
        <xsd:restriction base="dms:Text"/>
      </xsd:simpleType>
    </xsd:element>
    <xsd:element name="MediaServiceDateTaken" ma:index="16" nillable="true" ma:displayName="MediaServiceDateTaken" ma:hidden="true" ma:indexed="true" ma:internalName="MediaServiceDateTaken"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44701a1a-db80-47b1-aa05-ddfc6fba7142" ma:termSetId="09814cd3-568e-fe90-9814-8d621ff8fb84" ma:anchorId="fba54fb3-c3e1-fe81-a776-ca4b69148c4d" ma:open="true" ma:isKeyword="false">
      <xsd:complexType>
        <xsd:sequence>
          <xsd:element ref="pc:Terms" minOccurs="0" maxOccurs="1"/>
        </xsd:sequence>
      </xsd:complexType>
    </xsd:element>
    <xsd:element name="MediaServiceOCR" ma:index="23" nillable="true" ma:displayName="Extracted Text" ma:internalName="MediaServiceOCR" ma:readOnly="true">
      <xsd:simpleType>
        <xsd:restriction base="dms:Note">
          <xsd:maxLength value="255"/>
        </xsd:restriction>
      </xsd:simpleType>
    </xsd:element>
    <xsd:element name="MediaServiceLocation" ma:index="24" nillable="true" ma:displayName="Location" ma:indexed="true" ma:internalName="MediaServiceLocation"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Thumbnail" ma:index="26" nillable="true" ma:displayName="Thumbnail" ma:format="Thumbnail" ma:internalName="Thumbnail">
      <xsd:simpleType>
        <xsd:restriction base="dms:Unknown"/>
      </xsd:simpleType>
    </xsd:element>
    <xsd:element name="MediaServiceBillingMetadata" ma:index="27" nillable="true" ma:displayName="MediaServiceBillingMetadata" ma:hidden="true" ma:internalName="MediaServiceBilling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3A03AC9-4CD0-4704-BDF1-DC9D82A868CA}">
  <ds:schemaRefs>
    <ds:schemaRef ds:uri="http://purl.org/dc/dcmitype/"/>
    <ds:schemaRef ds:uri="http://schemas.microsoft.com/office/2006/metadata/properties"/>
    <ds:schemaRef ds:uri="http://purl.org/dc/elements/1.1/"/>
    <ds:schemaRef ds:uri="cfdf471d-8462-44ed-9caf-3b60d3686be3"/>
    <ds:schemaRef ds:uri="http://www.w3.org/XML/1998/namespace"/>
    <ds:schemaRef ds:uri="http://schemas.microsoft.com/office/2006/documentManagement/types"/>
    <ds:schemaRef ds:uri="54773119-928d-47aa-b0b2-a844f46e4001"/>
    <ds:schemaRef ds:uri="http://purl.org/dc/terms/"/>
    <ds:schemaRef ds:uri="http://schemas.microsoft.com/office/infopath/2007/PartnerControls"/>
    <ds:schemaRef ds:uri="http://schemas.openxmlformats.org/package/2006/metadata/core-properties"/>
  </ds:schemaRefs>
</ds:datastoreItem>
</file>

<file path=customXml/itemProps2.xml><?xml version="1.0" encoding="utf-8"?>
<ds:datastoreItem xmlns:ds="http://schemas.openxmlformats.org/officeDocument/2006/customXml" ds:itemID="{8B870E8E-7644-4899-A74D-E6D79A836FED}">
  <ds:schemaRefs>
    <ds:schemaRef ds:uri="http://schemas.microsoft.com/sharepoint/events"/>
  </ds:schemaRefs>
</ds:datastoreItem>
</file>

<file path=customXml/itemProps3.xml><?xml version="1.0" encoding="utf-8"?>
<ds:datastoreItem xmlns:ds="http://schemas.openxmlformats.org/officeDocument/2006/customXml" ds:itemID="{63C61B53-5883-46FF-A893-72B3201C7739}">
  <ds:schemaRefs>
    <ds:schemaRef ds:uri="http://schemas.microsoft.com/sharepoint/v3/contenttype/forms"/>
  </ds:schemaRefs>
</ds:datastoreItem>
</file>

<file path=customXml/itemProps4.xml><?xml version="1.0" encoding="utf-8"?>
<ds:datastoreItem xmlns:ds="http://schemas.openxmlformats.org/officeDocument/2006/customXml" ds:itemID="{C724E8F5-6213-49FA-B160-379D5FA8987B}">
  <ds:schemaRefs>
    <ds:schemaRef ds:uri="54773119-928d-47aa-b0b2-a844f46e4001"/>
    <ds:schemaRef ds:uri="cfdf471d-8462-44ed-9caf-3b60d3686be3"/>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Webinar Template 2024_TEMPLATE widescreen</Template>
  <TotalTime>192</TotalTime>
  <Words>1660</Words>
  <Application>Microsoft Office PowerPoint</Application>
  <PresentationFormat>Widescreen</PresentationFormat>
  <Paragraphs>275</Paragraphs>
  <Slides>23</Slides>
  <Notes>18</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23</vt:i4>
      </vt:variant>
    </vt:vector>
  </HeadingPairs>
  <TitlesOfParts>
    <vt:vector size="31" baseType="lpstr">
      <vt:lpstr>Arial</vt:lpstr>
      <vt:lpstr>Calibri</vt:lpstr>
      <vt:lpstr>Lato</vt:lpstr>
      <vt:lpstr>Lato </vt:lpstr>
      <vt:lpstr>Lato Bold</vt:lpstr>
      <vt:lpstr>Lato Regular</vt:lpstr>
      <vt:lpstr>Wingdings</vt:lpstr>
      <vt:lpstr>Insert title of the presentation</vt:lpstr>
      <vt:lpstr>   Navigating the Evolving Trade &amp; Tariff Environment</vt:lpstr>
      <vt:lpstr>Presenters</vt:lpstr>
      <vt:lpstr>PowerPoint Presentation</vt:lpstr>
      <vt:lpstr>PowerPoint Presentation</vt:lpstr>
      <vt:lpstr>Understanding Tariffs: What is a Tariff?</vt:lpstr>
      <vt:lpstr>Understanding Tariffs: Common Myths</vt:lpstr>
      <vt:lpstr>Key Elements of Tariffs</vt:lpstr>
      <vt:lpstr>PowerPoint Presentation</vt:lpstr>
      <vt:lpstr>Tariff Impact Assessment</vt:lpstr>
      <vt:lpstr>Benefits of Tariff Impact Assessment</vt:lpstr>
      <vt:lpstr>PowerPoint Presentation</vt:lpstr>
      <vt:lpstr>Transfer Pricing</vt:lpstr>
      <vt:lpstr>Tariff Mitigation and Transfer Pricing</vt:lpstr>
      <vt:lpstr>Tariff Mitigation and Transfer Pricing</vt:lpstr>
      <vt:lpstr>Tariff Mitigation and Transfer Pricing</vt:lpstr>
      <vt:lpstr>Example</vt:lpstr>
      <vt:lpstr>PowerPoint Presentation</vt:lpstr>
      <vt:lpstr>Other Mitigation Strategies</vt:lpstr>
      <vt:lpstr>PowerPoint Presentation</vt:lpstr>
      <vt:lpstr>PowerPoint Presentation</vt:lpstr>
      <vt:lpstr>U.S. Tax Update</vt:lpstr>
      <vt:lpstr>PowerPoint Presentation</vt:lpstr>
      <vt:lpstr>PowerPoint Presentation</vt:lpstr>
    </vt:vector>
  </TitlesOfParts>
  <Company>Plante &amp; Moran, PLLC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Plante Moran Webinar</dc:title>
  <dc:creator>Kat Messina</dc:creator>
  <cp:lastModifiedBy>Megan Rudolph</cp:lastModifiedBy>
  <cp:revision>15</cp:revision>
  <cp:lastPrinted>2025-06-13T17:45:50Z</cp:lastPrinted>
  <dcterms:created xsi:type="dcterms:W3CDTF">2024-12-20T20:17:42Z</dcterms:created>
  <dcterms:modified xsi:type="dcterms:W3CDTF">2025-06-13T18:47:59Z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0x01010051F6055F4231F74E8BCA3C3010AB3087</vt:lpwstr>
  </property>
  <property fmtid="{D5CDD505-2E9C-101B-9397-08002B2CF9AE}" pid="3" name="Topic">
    <vt:lpwstr/>
  </property>
  <property fmtid="{D5CDD505-2E9C-101B-9397-08002B2CF9AE}" pid="4" name="CardType">
    <vt:lpwstr/>
  </property>
  <property fmtid="{D5CDD505-2E9C-101B-9397-08002B2CF9AE}" pid="5" name="TeamType">
    <vt:lpwstr/>
  </property>
  <property fmtid="{D5CDD505-2E9C-101B-9397-08002B2CF9AE}" pid="6" name="ResourceType">
    <vt:lpwstr/>
  </property>
  <property fmtid="{D5CDD505-2E9C-101B-9397-08002B2CF9AE}" pid="7" name="Team">
    <vt:lpwstr>1;#Marketing|6cb8239f-801e-4adc-bbbc-cc4bda2527fc</vt:lpwstr>
  </property>
  <property fmtid="{D5CDD505-2E9C-101B-9397-08002B2CF9AE}" pid="8" name="AuthorIds_UIVersion_4">
    <vt:lpwstr>747</vt:lpwstr>
  </property>
  <property fmtid="{D5CDD505-2E9C-101B-9397-08002B2CF9AE}" pid="9" name="AuthorIds_UIVersion_5">
    <vt:lpwstr>747</vt:lpwstr>
  </property>
  <property fmtid="{D5CDD505-2E9C-101B-9397-08002B2CF9AE}" pid="10" name="_dlc_DocIdItemGuid">
    <vt:lpwstr>d624b48c-bb76-43ba-9d59-832a71d0b622</vt:lpwstr>
  </property>
  <property fmtid="{D5CDD505-2E9C-101B-9397-08002B2CF9AE}" pid="11" name="MediaServiceImageTags">
    <vt:lpwstr/>
  </property>
</Properties>
</file>