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597" r:id="rId3"/>
    <p:sldId id="593" r:id="rId4"/>
    <p:sldId id="438" r:id="rId5"/>
    <p:sldId id="596" r:id="rId6"/>
    <p:sldId id="595" r:id="rId7"/>
    <p:sldId id="588" r:id="rId8"/>
    <p:sldId id="633" r:id="rId9"/>
    <p:sldId id="448" r:id="rId10"/>
    <p:sldId id="3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195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387B8-1F5D-914F-AD70-F16FF07B6543}" type="datetimeFigureOut">
              <a:rPr lang="en-US" smtClean="0"/>
              <a:t>6/21/25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0ABF0-33A9-AF46-A611-803F796C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1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2CA0E87-5CBA-444D-A2F5-CBA29EEF86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E337BF2-2FBC-3D4E-B07A-5B8298CF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>
                <a:ea typeface="ＭＳ Ｐ明朝" panose="02020600040205080304" pitchFamily="18" charset="-128"/>
              </a:rPr>
              <a:t>rah-mat</a:t>
            </a:r>
          </a:p>
          <a:p>
            <a:r>
              <a:rPr lang="en-US" altLang="en-US" i="1">
                <a:ea typeface="ＭＳ Ｐ明朝" panose="02020600040205080304" pitchFamily="18" charset="-128"/>
              </a:rPr>
              <a:t>tasha-koor</a:t>
            </a:r>
            <a:endParaRPr lang="en-US" altLang="en-US">
              <a:ea typeface="ＭＳ Ｐ明朝" panose="02020600040205080304" pitchFamily="18" charset="-128"/>
            </a:endParaRPr>
          </a:p>
          <a:p>
            <a:endParaRPr lang="en-US" altLang="en-US">
              <a:ea typeface="ＭＳ Ｐ明朝" panose="02020600040205080304" pitchFamily="18" charset="-128"/>
            </a:endParaRP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6273E193-AB70-1641-A780-9C9C4FCED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579A1E3-7513-0042-B74F-87E7C53B95CB}" type="slidenum">
              <a:rPr lang="en-US" altLang="en-US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43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59E-FEA6-344D-AE7F-24276FF357E0}" type="datetimeFigureOut">
              <a:rPr lang="en-US" smtClean="0"/>
              <a:t>6/21/25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6657-C24D-A045-B5B9-A6F9E3AD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95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59E-FEA6-344D-AE7F-24276FF357E0}" type="datetimeFigureOut">
              <a:rPr lang="en-US" smtClean="0"/>
              <a:t>6/21/25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6657-C24D-A045-B5B9-A6F9E3AD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3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59E-FEA6-344D-AE7F-24276FF357E0}" type="datetimeFigureOut">
              <a:rPr lang="en-US" smtClean="0"/>
              <a:t>6/21/25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6657-C24D-A045-B5B9-A6F9E3AD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59E-FEA6-344D-AE7F-24276FF357E0}" type="datetimeFigureOut">
              <a:rPr lang="en-US" smtClean="0"/>
              <a:t>6/21/25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6657-C24D-A045-B5B9-A6F9E3AD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7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59E-FEA6-344D-AE7F-24276FF357E0}" type="datetimeFigureOut">
              <a:rPr lang="en-US" smtClean="0"/>
              <a:t>6/21/25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6657-C24D-A045-B5B9-A6F9E3AD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59E-FEA6-344D-AE7F-24276FF357E0}" type="datetimeFigureOut">
              <a:rPr lang="en-US" smtClean="0"/>
              <a:t>6/21/25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6657-C24D-A045-B5B9-A6F9E3AD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9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59E-FEA6-344D-AE7F-24276FF357E0}" type="datetimeFigureOut">
              <a:rPr lang="en-US" smtClean="0"/>
              <a:t>6/21/25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6657-C24D-A045-B5B9-A6F9E3ADF6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7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59E-FEA6-344D-AE7F-24276FF357E0}" type="datetimeFigureOut">
              <a:rPr lang="en-US" smtClean="0"/>
              <a:t>6/21/25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6657-C24D-A045-B5B9-A6F9E3AD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2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59E-FEA6-344D-AE7F-24276FF357E0}" type="datetimeFigureOut">
              <a:rPr lang="en-US" smtClean="0"/>
              <a:t>6/21/25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6657-C24D-A045-B5B9-A6F9E3AD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59E-FEA6-344D-AE7F-24276FF357E0}" type="datetimeFigureOut">
              <a:rPr lang="en-US" smtClean="0"/>
              <a:t>6/21/25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6657-C24D-A045-B5B9-A6F9E3AD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1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2AF359E-FEA6-344D-AE7F-24276FF357E0}" type="datetimeFigureOut">
              <a:rPr lang="en-US" smtClean="0"/>
              <a:t>6/21/25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6657-C24D-A045-B5B9-A6F9E3AD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6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2AF359E-FEA6-344D-AE7F-24276FF357E0}" type="datetimeFigureOut">
              <a:rPr lang="en-US" smtClean="0"/>
              <a:t>6/21/25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B1F6657-C24D-A045-B5B9-A6F9E3AD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FA02-7235-3E47-8AC0-9B765F561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324" y="271026"/>
            <a:ext cx="9144000" cy="1329174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4000" b="1" dirty="0"/>
              <a:t>Clear Out the Noise – Achieve Your Goals</a:t>
            </a:r>
            <a:b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207CE-8D90-3A4D-B83B-068C68731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058" y="4984955"/>
            <a:ext cx="8912942" cy="272845"/>
          </a:xfrm>
        </p:spPr>
        <p:txBody>
          <a:bodyPr>
            <a:normAutofit fontScale="25000" lnSpcReduction="20000"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3DB6E-AA6B-32F3-D902-00D470A6DB88}"/>
              </a:ext>
            </a:extLst>
          </p:cNvPr>
          <p:cNvSpPr txBox="1"/>
          <p:nvPr/>
        </p:nvSpPr>
        <p:spPr>
          <a:xfrm>
            <a:off x="924233" y="2168014"/>
            <a:ext cx="100633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Financial Executives International</a:t>
            </a:r>
          </a:p>
          <a:p>
            <a:pPr algn="ctr"/>
            <a:r>
              <a:rPr lang="en-US" sz="3600" dirty="0"/>
              <a:t>Denver, Colorado</a:t>
            </a:r>
          </a:p>
          <a:p>
            <a:pPr algn="ctr"/>
            <a:r>
              <a:rPr lang="en-US" sz="3600" dirty="0"/>
              <a:t>June 19, 2025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Ken Rutherford</a:t>
            </a:r>
          </a:p>
        </p:txBody>
      </p:sp>
    </p:spTree>
    <p:extLst>
      <p:ext uri="{BB962C8B-B14F-4D97-AF65-F5344CB8AC3E}">
        <p14:creationId xmlns:p14="http://schemas.microsoft.com/office/powerpoint/2010/main" val="420269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>
            <a:extLst>
              <a:ext uri="{FF2B5EF4-FFF2-40B4-BE49-F238E27FC236}">
                <a16:creationId xmlns:a16="http://schemas.microsoft.com/office/drawing/2014/main" id="{5AE68E70-3FEC-CC41-BFC0-15AC6BA1F4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"/>
          <a:stretch>
            <a:fillRect/>
          </a:stretch>
        </p:blipFill>
        <p:spPr>
          <a:xfrm>
            <a:off x="1524000" y="0"/>
            <a:ext cx="4495800" cy="6858000"/>
          </a:xfrm>
          <a:noFill/>
        </p:spPr>
      </p:pic>
      <p:sp>
        <p:nvSpPr>
          <p:cNvPr id="83971" name="Text Box 3">
            <a:extLst>
              <a:ext uri="{FF2B5EF4-FFF2-40B4-BE49-F238E27FC236}">
                <a16:creationId xmlns:a16="http://schemas.microsoft.com/office/drawing/2014/main" id="{5D4B8EBA-6CA6-B440-B6DC-174643F5C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495800"/>
            <a:ext cx="464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2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2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2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83972" name="Text Box 6">
            <a:extLst>
              <a:ext uri="{FF2B5EF4-FFF2-40B4-BE49-F238E27FC236}">
                <a16:creationId xmlns:a16="http://schemas.microsoft.com/office/drawing/2014/main" id="{8D4DC8E7-DC7C-9843-A885-2CFF21E8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9718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2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2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2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83973" name="Text Box 7">
            <a:extLst>
              <a:ext uri="{FF2B5EF4-FFF2-40B4-BE49-F238E27FC236}">
                <a16:creationId xmlns:a16="http://schemas.microsoft.com/office/drawing/2014/main" id="{45FAFC77-1B8D-D141-A867-F6B5B6A757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863456" y="6324600"/>
            <a:ext cx="156754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2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2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2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83974" name="TextBox 6">
            <a:extLst>
              <a:ext uri="{FF2B5EF4-FFF2-40B4-BE49-F238E27FC236}">
                <a16:creationId xmlns:a16="http://schemas.microsoft.com/office/drawing/2014/main" id="{495A86DF-186E-C34C-AADC-D73A79A21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619" y="457201"/>
            <a:ext cx="6253316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2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2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2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2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HG明朝B"/>
                <a:cs typeface="HG明朝B"/>
              </a:defRPr>
            </a:lvl9pPr>
          </a:lstStyle>
          <a:p>
            <a:pPr algn="ctr" fontAlgn="base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</a:t>
            </a:r>
            <a:endParaRPr lang="en-US" altLang="en-US" sz="32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YO ALLAH ROKKU MAA JAM YEESO MAA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YO ALLAH ROKKU MAA JAM CAGGAL  MAA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 fontAlgn="base">
              <a:spcBef>
                <a:spcPts val="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believe I was kept on earth for a reason. And I just shared it with you.</a:t>
            </a:r>
          </a:p>
          <a:p>
            <a:pPr algn="ctr" fontAlgn="base">
              <a:spcBef>
                <a:spcPts val="0"/>
              </a:spcBef>
              <a:buNone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9657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A5AE-9CB6-B325-BCF7-751F4682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62233"/>
            <a:ext cx="11353800" cy="1150373"/>
          </a:xfrm>
        </p:spPr>
        <p:txBody>
          <a:bodyPr>
            <a:normAutofit/>
          </a:bodyPr>
          <a:lstStyle/>
          <a:p>
            <a:r>
              <a:rPr lang="en-US" sz="5300" b="1" dirty="0">
                <a:solidFill>
                  <a:srgbClr val="FF0000"/>
                </a:solidFill>
              </a:rPr>
              <a:t>CLEAR OUT THE NOISE</a:t>
            </a:r>
            <a:r>
              <a:rPr lang="en-US" sz="5300" dirty="0"/>
              <a:t>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CE712-D11C-B09B-2098-20CF7EFCF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7" y="1725562"/>
            <a:ext cx="11720358" cy="275794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 –  Whether you call it one thing, or your faith refers to it as a another, that voice is there.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me, My faith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found the existence of death as actually invigorating. Helps us treat our time as a gift. 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Rocket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Engergizing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propelling.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As I was dying, I started to live </a:t>
            </a:r>
            <a:r>
              <a:rPr lang="en-US" sz="2400" dirty="0"/>
              <a:t>(In some ways antithetical)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48DC1-795D-DADD-2EF6-05A9868127C1}"/>
              </a:ext>
            </a:extLst>
          </p:cNvPr>
          <p:cNvSpPr txBox="1"/>
          <p:nvPr/>
        </p:nvSpPr>
        <p:spPr>
          <a:xfrm>
            <a:off x="103240" y="4866968"/>
            <a:ext cx="11459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QUESTION: IF THE NOISE IN YOUR LIFE WERE CLEARED, WHAT WOULD YOU HEAR? 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998E-2F47-B311-BAE0-A8E36F39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199"/>
            <a:ext cx="11353800" cy="4572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Finding Strength To Accomplish Your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25B4-8DC9-0966-02D5-21F7144E4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29" y="1521696"/>
            <a:ext cx="11588545" cy="487910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Clarity is power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Clarity kills doubt.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the noise is cleared, follow your goal and make it your priority. With 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nprecedented ruthlessness and single-mindedness.</a:t>
            </a:r>
          </a:p>
          <a:p>
            <a:pPr algn="ctr"/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was making B’s in five things. I want to make A’s in three things.’</a:t>
            </a:r>
          </a:p>
          <a:p>
            <a:pPr algn="ctr">
              <a:buFontTx/>
              <a:buChar char="-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Mathew McConaughy when he shut down his production company and music label business.</a:t>
            </a:r>
          </a:p>
          <a:p>
            <a:pPr algn="ctr">
              <a:buFontTx/>
              <a:buChar char="-"/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Clarity is freedom. Knowing what is important to you and it will grant you the freedom to ignore everything else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James Clear. [Atomic Habits].</a:t>
            </a:r>
          </a:p>
          <a:p>
            <a:pPr algn="ctr">
              <a:buFontTx/>
              <a:buChar char="-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7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55D7E3C9-66CB-B64A-BF28-CB658D3B5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8" y="839863"/>
            <a:ext cx="8021938" cy="46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>
            <a:extLst>
              <a:ext uri="{FF2B5EF4-FFF2-40B4-BE49-F238E27FC236}">
                <a16:creationId xmlns:a16="http://schemas.microsoft.com/office/drawing/2014/main" id="{18E3641E-E6C3-7B49-82EC-8131AD831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128" y="133595"/>
            <a:ext cx="8705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 dirty="0"/>
              <a:t>U.S. Senate  and CNN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A0B39-89FD-544E-B412-4FBD9B55F1E2}"/>
              </a:ext>
            </a:extLst>
          </p:cNvPr>
          <p:cNvSpPr txBox="1"/>
          <p:nvPr/>
        </p:nvSpPr>
        <p:spPr>
          <a:xfrm>
            <a:off x="298173" y="5639481"/>
            <a:ext cx="8587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Competitive Stamina –  Life comes down to 6-7 moments, and you need to make the plays. Seize the moment that opportunity.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72EE9A9-4270-FB10-FC4A-9642A0FDF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24" y="109014"/>
            <a:ext cx="2147832" cy="2922220"/>
          </a:xfrm>
          <a:prstGeom prst="rect">
            <a:avLst/>
          </a:prstGeom>
          <a:noFill/>
        </p:spPr>
      </p:pic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439E7BC-90CB-63EE-9041-422026AD1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040" y="3178925"/>
            <a:ext cx="2147832" cy="32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3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12D9F-DE4D-7959-B981-567A9119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8256"/>
            <a:ext cx="10515600" cy="6627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16D8E-B075-3837-80FB-FC43B8668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29" y="1047135"/>
            <a:ext cx="12000271" cy="54596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hungry. You got to know that you have greatness within you. Being hungry makes a better hunter.</a:t>
            </a:r>
          </a:p>
          <a:p>
            <a:pPr marL="0" marR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5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5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lack the courage will always find a philosophy to justify it.</a:t>
            </a:r>
            <a:r>
              <a:rPr lang="en-US" sz="5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marL="0" marR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Albert Camus [</a:t>
            </a: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 Nobel Prize in Literature]. </a:t>
            </a:r>
          </a:p>
          <a:p>
            <a:pPr marL="0" marR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59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5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Twenty years from now, you will be more disappointed by the things you didn’t do than by the ones you do</a:t>
            </a:r>
            <a:r>
              <a:rPr lang="en-US" sz="5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Mark Twain</a:t>
            </a:r>
            <a:endParaRPr lang="en-US" sz="5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6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0151-3276-B10E-10C2-77276692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83" y="88281"/>
            <a:ext cx="11326761" cy="106209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Sum: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FEELINGS WITHOUT ACTION ARE MEANINGLESS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4E497-CBE2-446F-B0C6-F7BE9B91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1460090"/>
            <a:ext cx="10867103" cy="47168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If you got a calling for anything, you are extremely lucky. </a:t>
            </a:r>
            <a:r>
              <a:rPr lang="en-US" sz="3600" dirty="0"/>
              <a:t>And you should follow it, what may.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Don’t underestimate your feelings</a:t>
            </a:r>
            <a:r>
              <a:rPr lang="en-US" sz="3600" dirty="0"/>
              <a:t>. God put that dream in your heart for a reason.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“We are not afraid of dying so much as of not having lived.’</a:t>
            </a:r>
          </a:p>
          <a:p>
            <a:pPr marL="0" indent="0" algn="ctr">
              <a:buNone/>
            </a:pPr>
            <a:r>
              <a:rPr lang="en-US" sz="3600" dirty="0"/>
              <a:t> – Leo Tolstoy [one of the greatest authors of all time].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035C3-EF92-A1A0-7617-19D44E33D6F8}"/>
              </a:ext>
            </a:extLst>
          </p:cNvPr>
          <p:cNvSpPr txBox="1"/>
          <p:nvPr/>
        </p:nvSpPr>
        <p:spPr>
          <a:xfrm>
            <a:off x="3050088" y="3241202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B7DBF-3177-729C-A0B1-F75BD8213064}"/>
              </a:ext>
            </a:extLst>
          </p:cNvPr>
          <p:cNvSpPr txBox="1"/>
          <p:nvPr/>
        </p:nvSpPr>
        <p:spPr>
          <a:xfrm>
            <a:off x="3050088" y="3241202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6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7EDB-F682-6217-4BD2-BD2B268C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POWER OF GRATITUDE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CD84A-2683-EEC3-A78C-08B19CDDB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205948"/>
            <a:ext cx="11236348" cy="5475071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/>
              <a:t> Seeds of </a:t>
            </a:r>
            <a:r>
              <a:rPr lang="en-US" sz="5100" dirty="0" err="1"/>
              <a:t>bitternees</a:t>
            </a:r>
            <a:r>
              <a:rPr lang="en-US" sz="5100" dirty="0"/>
              <a:t> can’t take place in a grateful heart.</a:t>
            </a:r>
          </a:p>
          <a:p>
            <a:r>
              <a:rPr lang="en-US" sz="5100" dirty="0"/>
              <a:t>We are not hard wired to be grateful. Protective DNA – to count curses instead of blessings. That’s part of evolution forcing people to focus on threats that could lead to our extinction.</a:t>
            </a:r>
          </a:p>
          <a:p>
            <a:r>
              <a:rPr lang="en-US" sz="5100" dirty="0"/>
              <a:t>Studies show that people can deliberately cultivate gratitude.  </a:t>
            </a:r>
          </a:p>
          <a:p>
            <a:r>
              <a:rPr lang="en-US" sz="5100" dirty="0">
                <a:solidFill>
                  <a:srgbClr val="FF0000"/>
                </a:solidFill>
              </a:rPr>
              <a:t>Think of things you have to be grateful for</a:t>
            </a:r>
            <a:r>
              <a:rPr lang="en-US" sz="5100" dirty="0"/>
              <a:t>.  </a:t>
            </a:r>
          </a:p>
          <a:p>
            <a:r>
              <a:rPr lang="en-US" sz="5100" dirty="0">
                <a:solidFill>
                  <a:srgbClr val="FF0000"/>
                </a:solidFill>
              </a:rPr>
              <a:t>Challenge negative thoughts, asking yourself if they are true. Reframe them in a way that is more positive and helpful. </a:t>
            </a:r>
            <a:endParaRPr lang="en-US" sz="51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1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43F4-94BF-F487-CF8B-63B59175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736"/>
            <a:ext cx="12088760" cy="113562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>Give Your Dreams Life.</a:t>
            </a:r>
            <a:br>
              <a:rPr lang="en-US" sz="6000" b="1" dirty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3FCF5D-6556-9A53-E1E5-61EFEDB9C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760" y="2403988"/>
            <a:ext cx="4385956" cy="438595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AA4B2F-3B07-9347-7530-3DEFE9B9C514}"/>
              </a:ext>
            </a:extLst>
          </p:cNvPr>
          <p:cNvSpPr txBox="1"/>
          <p:nvPr/>
        </p:nvSpPr>
        <p:spPr>
          <a:xfrm>
            <a:off x="5678129" y="4262284"/>
            <a:ext cx="48964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“The dream police</a:t>
            </a:r>
            <a:br>
              <a:rPr lang="en-US" sz="2400" dirty="0"/>
            </a:br>
            <a:r>
              <a:rPr lang="en-US" sz="2400" dirty="0"/>
              <a:t>They come to me in my bed</a:t>
            </a:r>
            <a:br>
              <a:rPr lang="en-US" sz="2400" dirty="0"/>
            </a:br>
            <a:r>
              <a:rPr lang="en-US" sz="2400" dirty="0"/>
              <a:t>The dream police</a:t>
            </a:r>
            <a:br>
              <a:rPr lang="en-US" sz="2400" dirty="0"/>
            </a:br>
            <a:r>
              <a:rPr lang="en-US" sz="2400" dirty="0"/>
              <a:t>They're coming to arrest me, oh no.”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5A357-A6E8-D0AC-07DD-4FA840BC4EA5}"/>
              </a:ext>
            </a:extLst>
          </p:cNvPr>
          <p:cNvSpPr txBox="1"/>
          <p:nvPr/>
        </p:nvSpPr>
        <p:spPr>
          <a:xfrm>
            <a:off x="0" y="1268362"/>
            <a:ext cx="1208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“</a:t>
            </a:r>
            <a:r>
              <a:rPr lang="en-US" sz="2400" b="1" dirty="0">
                <a:solidFill>
                  <a:srgbClr val="FF0000"/>
                </a:solidFill>
              </a:rPr>
              <a:t>I wish I’d had the courage to live a life true to myself, not the life others expected of me.”  - </a:t>
            </a:r>
            <a:r>
              <a:rPr lang="en-US" sz="2400" dirty="0">
                <a:solidFill>
                  <a:srgbClr val="FF0000"/>
                </a:solidFill>
              </a:rPr>
              <a:t>#1 </a:t>
            </a:r>
            <a:r>
              <a:rPr lang="en-US" sz="2400" b="1" dirty="0">
                <a:solidFill>
                  <a:srgbClr val="FF0000"/>
                </a:solidFill>
              </a:rPr>
              <a:t>Regret of the Dying </a:t>
            </a:r>
            <a:r>
              <a:rPr lang="en-US" sz="2400" dirty="0">
                <a:solidFill>
                  <a:srgbClr val="FF0000"/>
                </a:solidFill>
              </a:rPr>
              <a:t>(From a Hospice Nurse)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298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">
            <a:extLst>
              <a:ext uri="{FF2B5EF4-FFF2-40B4-BE49-F238E27FC236}">
                <a16:creationId xmlns:a16="http://schemas.microsoft.com/office/drawing/2014/main" id="{DAB1FC53-C96E-AD4C-8E11-23911045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8" y="0"/>
            <a:ext cx="11727543" cy="7779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F2774A-F93D-B149-92E3-4A64B6759988}"/>
              </a:ext>
            </a:extLst>
          </p:cNvPr>
          <p:cNvSpPr txBox="1"/>
          <p:nvPr/>
        </p:nvSpPr>
        <p:spPr>
          <a:xfrm>
            <a:off x="412955" y="489857"/>
            <a:ext cx="7580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POWER OF GRATITUDE</a:t>
            </a:r>
          </a:p>
          <a:p>
            <a:endParaRPr lang="en-US" sz="2800" dirty="0"/>
          </a:p>
          <a:p>
            <a:r>
              <a:rPr lang="en-US" sz="2800" dirty="0"/>
              <a:t>FEELINGS  WITHOUT ACTION ARE MEANINGLESS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CLEAR OUT THE NOISE</a:t>
            </a:r>
          </a:p>
          <a:p>
            <a:endParaRPr lang="en-US" sz="2800" dirty="0"/>
          </a:p>
          <a:p>
            <a:r>
              <a:rPr lang="en-US" sz="2800" dirty="0"/>
              <a:t>BE PHENOMENAL</a:t>
            </a:r>
          </a:p>
          <a:p>
            <a:endParaRPr lang="en-US" sz="2800" dirty="0"/>
          </a:p>
          <a:p>
            <a:r>
              <a:rPr lang="en-US" sz="2800" dirty="0"/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318705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1204</TotalTime>
  <Words>620</Words>
  <Application>Microsoft Macintosh PowerPoint</Application>
  <PresentationFormat>Widescreen</PresentationFormat>
  <Paragraphs>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ＭＳ Ｐ明朝</vt:lpstr>
      <vt:lpstr>Arial</vt:lpstr>
      <vt:lpstr>Calibri</vt:lpstr>
      <vt:lpstr>Gill Sans MT</vt:lpstr>
      <vt:lpstr>Times New Roman</vt:lpstr>
      <vt:lpstr>Parcel</vt:lpstr>
      <vt:lpstr>  Clear Out the Noise – Achieve Your Goals  </vt:lpstr>
      <vt:lpstr>CLEAR OUT THE NOISE </vt:lpstr>
      <vt:lpstr>Finding Strength To Accomplish Your Goals</vt:lpstr>
      <vt:lpstr>PowerPoint Presentation</vt:lpstr>
      <vt:lpstr>ACT</vt:lpstr>
      <vt:lpstr>In Sum: FEELINGS WITHOUT ACTION ARE MEANINGLESS</vt:lpstr>
      <vt:lpstr>POWER OF GRATITUDE</vt:lpstr>
      <vt:lpstr> Give Your Dreams Life.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Clearing Out the Noise” </dc:title>
  <dc:creator>Rutherford, Ken - rutherkr</dc:creator>
  <cp:lastModifiedBy>Rutherford, Ken - rutherkr</cp:lastModifiedBy>
  <cp:revision>18</cp:revision>
  <cp:lastPrinted>2025-06-19T21:28:21Z</cp:lastPrinted>
  <dcterms:created xsi:type="dcterms:W3CDTF">2025-06-15T19:38:25Z</dcterms:created>
  <dcterms:modified xsi:type="dcterms:W3CDTF">2025-06-21T15:41:44Z</dcterms:modified>
</cp:coreProperties>
</file>