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7" r:id="rId13"/>
    <p:sldId id="288" r:id="rId14"/>
    <p:sldId id="281" r:id="rId15"/>
    <p:sldId id="282" r:id="rId16"/>
    <p:sldId id="289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5E1DE-CA61-4C9E-8199-D020DC7688B2}" v="1" dt="2018-10-07T12:11:32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8" autoAdjust="0"/>
    <p:restoredTop sz="94708" autoAdjust="0"/>
  </p:normalViewPr>
  <p:slideViewPr>
    <p:cSldViewPr snapToGrid="0" snapToObjects="1">
      <p:cViewPr varScale="1">
        <p:scale>
          <a:sx n="108" d="100"/>
          <a:sy n="108" d="100"/>
        </p:scale>
        <p:origin x="821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Dame" userId="51f08038-2d33-4f06-a8ee-ee05444e37c8" providerId="ADAL" clId="{89A5E1DE-CA61-4C9E-8199-D020DC7688B2}"/>
    <pc:docChg chg="modSld sldOrd">
      <pc:chgData name="John Dame" userId="51f08038-2d33-4f06-a8ee-ee05444e37c8" providerId="ADAL" clId="{89A5E1DE-CA61-4C9E-8199-D020DC7688B2}" dt="2018-10-07T12:11:32.487" v="0"/>
      <pc:docMkLst>
        <pc:docMk/>
      </pc:docMkLst>
      <pc:sldChg chg="ord">
        <pc:chgData name="John Dame" userId="51f08038-2d33-4f06-a8ee-ee05444e37c8" providerId="ADAL" clId="{89A5E1DE-CA61-4C9E-8199-D020DC7688B2}" dt="2018-10-07T12:11:32.487" v="0"/>
        <pc:sldMkLst>
          <pc:docMk/>
          <pc:sldMk cId="3266373498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58BC-AA02-3E4E-A629-5204D83219C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1DD-8281-824F-88C3-D2647F31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0517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58BC-AA02-3E4E-A629-5204D83219C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1DD-8281-824F-88C3-D2647F31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63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58BC-AA02-3E4E-A629-5204D83219C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1DD-8281-824F-88C3-D2647F31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522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58BC-AA02-3E4E-A629-5204D83219C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1DD-8281-824F-88C3-D2647F31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687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58BC-AA02-3E4E-A629-5204D83219C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1DD-8281-824F-88C3-D2647F31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669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58BC-AA02-3E4E-A629-5204D83219C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1DD-8281-824F-88C3-D2647F31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974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58BC-AA02-3E4E-A629-5204D83219C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1DD-8281-824F-88C3-D2647F31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0369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58BC-AA02-3E4E-A629-5204D83219C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1DD-8281-824F-88C3-D2647F31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5554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58BC-AA02-3E4E-A629-5204D83219C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1DD-8281-824F-88C3-D2647F31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5033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58BC-AA02-3E4E-A629-5204D83219C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1DD-8281-824F-88C3-D2647F31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7654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58BC-AA02-3E4E-A629-5204D83219C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1DD-8281-824F-88C3-D2647F31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517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F58BC-AA02-3E4E-A629-5204D83219C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41DD-8281-824F-88C3-D2647F31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0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4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4_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4_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9472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2461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png">
            <a:extLst>
              <a:ext uri="{FF2B5EF4-FFF2-40B4-BE49-F238E27FC236}">
                <a16:creationId xmlns:a16="http://schemas.microsoft.com/office/drawing/2014/main" id="{5DC30729-C287-BB41-A1D0-DDE479CDA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8200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>
            <a:extLst>
              <a:ext uri="{FF2B5EF4-FFF2-40B4-BE49-F238E27FC236}">
                <a16:creationId xmlns:a16="http://schemas.microsoft.com/office/drawing/2014/main" id="{05728CC2-F87E-6148-9D71-25021E6B6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524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8.png">
            <a:extLst>
              <a:ext uri="{FF2B5EF4-FFF2-40B4-BE49-F238E27FC236}">
                <a16:creationId xmlns:a16="http://schemas.microsoft.com/office/drawing/2014/main" id="{7C856265-3BAD-D646-930D-E1CBF8FCC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8236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4_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3" name="Picture 2" descr="4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4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4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4_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4_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0</Words>
  <Application>Microsoft Office PowerPoint</Application>
  <PresentationFormat>On-screen Show (16:9)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Dame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Dame</dc:creator>
  <cp:lastModifiedBy>John Dame</cp:lastModifiedBy>
  <cp:revision>23</cp:revision>
  <dcterms:created xsi:type="dcterms:W3CDTF">2017-05-17T22:35:08Z</dcterms:created>
  <dcterms:modified xsi:type="dcterms:W3CDTF">2018-10-07T12:11:42Z</dcterms:modified>
</cp:coreProperties>
</file>